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6"/>
  </p:notesMasterIdLst>
  <p:sldIdLst>
    <p:sldId id="257" r:id="rId4"/>
    <p:sldId id="277" r:id="rId5"/>
    <p:sldId id="278" r:id="rId6"/>
    <p:sldId id="279" r:id="rId7"/>
    <p:sldId id="280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301" r:id="rId20"/>
    <p:sldId id="293" r:id="rId21"/>
    <p:sldId id="295" r:id="rId22"/>
    <p:sldId id="299" r:id="rId23"/>
    <p:sldId id="302" r:id="rId24"/>
    <p:sldId id="26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Semilight" panose="020B04020402040202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96"/>
    <p:restoredTop sz="94771"/>
  </p:normalViewPr>
  <p:slideViewPr>
    <p:cSldViewPr snapToGrid="0">
      <p:cViewPr varScale="1">
        <p:scale>
          <a:sx n="63" d="100"/>
          <a:sy n="63" d="100"/>
        </p:scale>
        <p:origin x="20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9F0891-DA7D-45FC-AE7A-56D228846D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0FC33DB-3811-461F-BA8E-AB9DB8AB9970}">
      <dgm:prSet custT="1"/>
      <dgm:spPr/>
      <dgm:t>
        <a:bodyPr/>
        <a:lstStyle/>
        <a:p>
          <a:pPr>
            <a:defRPr b="1"/>
          </a:pPr>
          <a:r>
            <a:rPr lang="es-MX" sz="2800" b="0" baseline="0" dirty="0">
              <a:latin typeface="Open Sans" panose="020B0606030504020204" pitchFamily="34" charset="0"/>
            </a:rPr>
            <a:t>What is Azure Cognitive Search?</a:t>
          </a:r>
          <a:endParaRPr lang="en-US" sz="2800" b="0" baseline="0" dirty="0">
            <a:latin typeface="Open Sans" panose="020B0606030504020204" pitchFamily="34" charset="0"/>
          </a:endParaRPr>
        </a:p>
      </dgm:t>
    </dgm:pt>
    <dgm:pt modelId="{0AF5E033-A503-404B-BF9A-A4D50FA7C301}" type="parTrans" cxnId="{BF66053D-5435-42F4-BA8A-E913B3B9D0BD}">
      <dgm:prSet/>
      <dgm:spPr/>
      <dgm:t>
        <a:bodyPr/>
        <a:lstStyle/>
        <a:p>
          <a:endParaRPr lang="en-US"/>
        </a:p>
      </dgm:t>
    </dgm:pt>
    <dgm:pt modelId="{C76BC006-50FB-4C21-891E-E2DFB6737766}" type="sibTrans" cxnId="{BF66053D-5435-42F4-BA8A-E913B3B9D0BD}">
      <dgm:prSet/>
      <dgm:spPr/>
      <dgm:t>
        <a:bodyPr/>
        <a:lstStyle/>
        <a:p>
          <a:endParaRPr lang="en-US"/>
        </a:p>
      </dgm:t>
    </dgm:pt>
    <dgm:pt modelId="{EFFAA799-6E2D-429D-B693-54C7FC3D1C55}">
      <dgm:prSet custT="1"/>
      <dgm:spPr/>
      <dgm:t>
        <a:bodyPr/>
        <a:lstStyle/>
        <a:p>
          <a:pPr>
            <a:defRPr b="1"/>
          </a:pPr>
          <a:r>
            <a:rPr lang="en-US" sz="2800" b="0" baseline="0" dirty="0">
              <a:latin typeface="Open Sans" panose="020B0606030504020204" pitchFamily="34" charset="0"/>
            </a:rPr>
            <a:t>AI Enrichment</a:t>
          </a:r>
        </a:p>
      </dgm:t>
    </dgm:pt>
    <dgm:pt modelId="{E1AA986A-C462-4FEF-8D38-05A2E5C457DD}" type="parTrans" cxnId="{73297BB6-823E-4E27-90B0-39EF6B0B4C5B}">
      <dgm:prSet/>
      <dgm:spPr/>
      <dgm:t>
        <a:bodyPr/>
        <a:lstStyle/>
        <a:p>
          <a:endParaRPr lang="en-US"/>
        </a:p>
      </dgm:t>
    </dgm:pt>
    <dgm:pt modelId="{BAB9B977-07DB-4354-8E13-ECB38C76D175}" type="sibTrans" cxnId="{73297BB6-823E-4E27-90B0-39EF6B0B4C5B}">
      <dgm:prSet/>
      <dgm:spPr/>
      <dgm:t>
        <a:bodyPr/>
        <a:lstStyle/>
        <a:p>
          <a:endParaRPr lang="en-US"/>
        </a:p>
      </dgm:t>
    </dgm:pt>
    <dgm:pt modelId="{6589D233-3487-434A-83D5-D3850E1AF0CA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Description</a:t>
          </a:r>
        </a:p>
      </dgm:t>
    </dgm:pt>
    <dgm:pt modelId="{C6D6BF62-FE09-4E75-B052-7A6222B2CCF4}" type="parTrans" cxnId="{A6A1E59A-1CD4-4753-B800-C8A5FFB9EC20}">
      <dgm:prSet/>
      <dgm:spPr/>
      <dgm:t>
        <a:bodyPr/>
        <a:lstStyle/>
        <a:p>
          <a:endParaRPr lang="en-US"/>
        </a:p>
      </dgm:t>
    </dgm:pt>
    <dgm:pt modelId="{1122EC59-8E81-4A2B-A567-497017083C89}" type="sibTrans" cxnId="{A6A1E59A-1CD4-4753-B800-C8A5FFB9EC20}">
      <dgm:prSet/>
      <dgm:spPr/>
      <dgm:t>
        <a:bodyPr/>
        <a:lstStyle/>
        <a:p>
          <a:endParaRPr lang="en-US"/>
        </a:p>
      </dgm:t>
    </dgm:pt>
    <dgm:pt modelId="{448B8D5F-04B4-49FB-8F8F-ED8B537C275E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Steps</a:t>
          </a:r>
        </a:p>
      </dgm:t>
    </dgm:pt>
    <dgm:pt modelId="{44D24E62-4201-485C-BD17-CEED12FE0AE9}" type="parTrans" cxnId="{DEA65487-F5F5-44A1-A82A-50CEF6D10E0E}">
      <dgm:prSet/>
      <dgm:spPr/>
      <dgm:t>
        <a:bodyPr/>
        <a:lstStyle/>
        <a:p>
          <a:endParaRPr lang="en-US"/>
        </a:p>
      </dgm:t>
    </dgm:pt>
    <dgm:pt modelId="{DA21FD9C-1B3A-455B-A766-1D53E65D55F0}" type="sibTrans" cxnId="{DEA65487-F5F5-44A1-A82A-50CEF6D10E0E}">
      <dgm:prSet/>
      <dgm:spPr/>
      <dgm:t>
        <a:bodyPr/>
        <a:lstStyle/>
        <a:p>
          <a:endParaRPr lang="en-US"/>
        </a:p>
      </dgm:t>
    </dgm:pt>
    <dgm:pt modelId="{01186269-585E-41E4-A795-E853363424D8}">
      <dgm:prSet custT="1"/>
      <dgm:spPr/>
      <dgm:t>
        <a:bodyPr/>
        <a:lstStyle/>
        <a:p>
          <a:pPr>
            <a:defRPr b="1"/>
          </a:pPr>
          <a:r>
            <a:rPr lang="en-US" sz="2800" b="0" baseline="0" dirty="0">
              <a:latin typeface="Open Sans" panose="020B0606030504020204" pitchFamily="34" charset="0"/>
            </a:rPr>
            <a:t>Demo</a:t>
          </a:r>
        </a:p>
      </dgm:t>
    </dgm:pt>
    <dgm:pt modelId="{0010BE26-159C-4E27-A66C-29A0DAD198AA}" type="parTrans" cxnId="{1EEE39ED-E80B-4E6E-A85A-FC9BD9AEE1EE}">
      <dgm:prSet/>
      <dgm:spPr/>
      <dgm:t>
        <a:bodyPr/>
        <a:lstStyle/>
        <a:p>
          <a:endParaRPr lang="en-US"/>
        </a:p>
      </dgm:t>
    </dgm:pt>
    <dgm:pt modelId="{C2CC707D-A14C-496C-B88C-1DBA83A82A71}" type="sibTrans" cxnId="{1EEE39ED-E80B-4E6E-A85A-FC9BD9AEE1EE}">
      <dgm:prSet/>
      <dgm:spPr/>
      <dgm:t>
        <a:bodyPr/>
        <a:lstStyle/>
        <a:p>
          <a:endParaRPr lang="en-US"/>
        </a:p>
      </dgm:t>
    </dgm:pt>
    <dgm:pt modelId="{CEFCB916-4203-40DF-9206-FDDF3AC81464}">
      <dgm:prSet custT="1"/>
      <dgm:spPr/>
      <dgm:t>
        <a:bodyPr/>
        <a:lstStyle/>
        <a:p>
          <a:pPr>
            <a:defRPr b="1"/>
          </a:pPr>
          <a:r>
            <a:rPr lang="en-US" sz="2800" b="0" baseline="0" dirty="0">
              <a:latin typeface="Open Sans" panose="020B0606030504020204" pitchFamily="34" charset="0"/>
            </a:rPr>
            <a:t>Resources</a:t>
          </a:r>
        </a:p>
      </dgm:t>
    </dgm:pt>
    <dgm:pt modelId="{F30CAD7E-DE12-423F-AB3A-9146C8B5BCE1}" type="parTrans" cxnId="{19BA944D-6C2F-463D-B205-B8EC87BF7D17}">
      <dgm:prSet/>
      <dgm:spPr/>
      <dgm:t>
        <a:bodyPr/>
        <a:lstStyle/>
        <a:p>
          <a:endParaRPr lang="en-US"/>
        </a:p>
      </dgm:t>
    </dgm:pt>
    <dgm:pt modelId="{A9C12F24-0187-4E02-A145-06671AC59E15}" type="sibTrans" cxnId="{19BA944D-6C2F-463D-B205-B8EC87BF7D17}">
      <dgm:prSet/>
      <dgm:spPr/>
      <dgm:t>
        <a:bodyPr/>
        <a:lstStyle/>
        <a:p>
          <a:endParaRPr lang="en-US"/>
        </a:p>
      </dgm:t>
    </dgm:pt>
    <dgm:pt modelId="{25CD55C5-7EE7-4664-94DE-715A081E0E3A}" type="pres">
      <dgm:prSet presAssocID="{FB9F0891-DA7D-45FC-AE7A-56D228846D4B}" presName="root" presStyleCnt="0">
        <dgm:presLayoutVars>
          <dgm:dir/>
          <dgm:resizeHandles val="exact"/>
        </dgm:presLayoutVars>
      </dgm:prSet>
      <dgm:spPr/>
    </dgm:pt>
    <dgm:pt modelId="{88EAACA8-A8E8-4074-B75A-91E0403ED096}" type="pres">
      <dgm:prSet presAssocID="{50FC33DB-3811-461F-BA8E-AB9DB8AB9970}" presName="compNode" presStyleCnt="0"/>
      <dgm:spPr/>
    </dgm:pt>
    <dgm:pt modelId="{220C2E2B-4519-45BB-B1C2-87B3C1910127}" type="pres">
      <dgm:prSet presAssocID="{50FC33DB-3811-461F-BA8E-AB9DB8AB99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E4F0546-D0A0-44ED-98E1-C09C66E93AD4}" type="pres">
      <dgm:prSet presAssocID="{50FC33DB-3811-461F-BA8E-AB9DB8AB9970}" presName="iconSpace" presStyleCnt="0"/>
      <dgm:spPr/>
    </dgm:pt>
    <dgm:pt modelId="{038B38A9-6B88-48C8-A6F8-AEA36225B98E}" type="pres">
      <dgm:prSet presAssocID="{50FC33DB-3811-461F-BA8E-AB9DB8AB9970}" presName="parTx" presStyleLbl="revTx" presStyleIdx="0" presStyleCnt="8">
        <dgm:presLayoutVars>
          <dgm:chMax val="0"/>
          <dgm:chPref val="0"/>
        </dgm:presLayoutVars>
      </dgm:prSet>
      <dgm:spPr/>
    </dgm:pt>
    <dgm:pt modelId="{CED21C6E-BD6A-4580-A823-08E069CB3033}" type="pres">
      <dgm:prSet presAssocID="{50FC33DB-3811-461F-BA8E-AB9DB8AB9970}" presName="txSpace" presStyleCnt="0"/>
      <dgm:spPr/>
    </dgm:pt>
    <dgm:pt modelId="{E341B1DA-5814-4364-86D5-70DEB35BCD15}" type="pres">
      <dgm:prSet presAssocID="{50FC33DB-3811-461F-BA8E-AB9DB8AB9970}" presName="desTx" presStyleLbl="revTx" presStyleIdx="1" presStyleCnt="8">
        <dgm:presLayoutVars/>
      </dgm:prSet>
      <dgm:spPr/>
    </dgm:pt>
    <dgm:pt modelId="{DC1765D4-BB15-4317-9205-5968E630B1A4}" type="pres">
      <dgm:prSet presAssocID="{C76BC006-50FB-4C21-891E-E2DFB6737766}" presName="sibTrans" presStyleCnt="0"/>
      <dgm:spPr/>
    </dgm:pt>
    <dgm:pt modelId="{672EB20A-D4B1-49B3-8CE9-77FF871FA83F}" type="pres">
      <dgm:prSet presAssocID="{EFFAA799-6E2D-429D-B693-54C7FC3D1C55}" presName="compNode" presStyleCnt="0"/>
      <dgm:spPr/>
    </dgm:pt>
    <dgm:pt modelId="{CEC16664-227E-442A-8191-5DE30709BFB0}" type="pres">
      <dgm:prSet presAssocID="{EFFAA799-6E2D-429D-B693-54C7FC3D1C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16F4974-3A83-486C-953E-AAA86FF0315D}" type="pres">
      <dgm:prSet presAssocID="{EFFAA799-6E2D-429D-B693-54C7FC3D1C55}" presName="iconSpace" presStyleCnt="0"/>
      <dgm:spPr/>
    </dgm:pt>
    <dgm:pt modelId="{B1493017-1338-4F73-9F35-0CB0C5C75517}" type="pres">
      <dgm:prSet presAssocID="{EFFAA799-6E2D-429D-B693-54C7FC3D1C55}" presName="parTx" presStyleLbl="revTx" presStyleIdx="2" presStyleCnt="8">
        <dgm:presLayoutVars>
          <dgm:chMax val="0"/>
          <dgm:chPref val="0"/>
        </dgm:presLayoutVars>
      </dgm:prSet>
      <dgm:spPr/>
    </dgm:pt>
    <dgm:pt modelId="{AF28F3D2-C013-40EB-A14A-D310E4E2B963}" type="pres">
      <dgm:prSet presAssocID="{EFFAA799-6E2D-429D-B693-54C7FC3D1C55}" presName="txSpace" presStyleCnt="0"/>
      <dgm:spPr/>
    </dgm:pt>
    <dgm:pt modelId="{C1F2D1AD-D1D2-45F6-A053-268A1F540BD2}" type="pres">
      <dgm:prSet presAssocID="{EFFAA799-6E2D-429D-B693-54C7FC3D1C55}" presName="desTx" presStyleLbl="revTx" presStyleIdx="3" presStyleCnt="8" custLinFactNeighborX="773" custLinFactNeighborY="-5125">
        <dgm:presLayoutVars/>
      </dgm:prSet>
      <dgm:spPr/>
    </dgm:pt>
    <dgm:pt modelId="{698F6A35-BE77-4F00-987F-B8440567A3AB}" type="pres">
      <dgm:prSet presAssocID="{BAB9B977-07DB-4354-8E13-ECB38C76D175}" presName="sibTrans" presStyleCnt="0"/>
      <dgm:spPr/>
    </dgm:pt>
    <dgm:pt modelId="{ADB0FFAB-41FF-4EC1-9F1A-3FE96B2E9169}" type="pres">
      <dgm:prSet presAssocID="{01186269-585E-41E4-A795-E853363424D8}" presName="compNode" presStyleCnt="0"/>
      <dgm:spPr/>
    </dgm:pt>
    <dgm:pt modelId="{075FC0F2-B90D-44FB-9BA0-472F3732D301}" type="pres">
      <dgm:prSet presAssocID="{01186269-585E-41E4-A795-E853363424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5E07C57-290E-4EBE-A8A7-D9763B989F2F}" type="pres">
      <dgm:prSet presAssocID="{01186269-585E-41E4-A795-E853363424D8}" presName="iconSpace" presStyleCnt="0"/>
      <dgm:spPr/>
    </dgm:pt>
    <dgm:pt modelId="{72E03F22-7A2F-49FD-BF92-54637CBE3A5E}" type="pres">
      <dgm:prSet presAssocID="{01186269-585E-41E4-A795-E853363424D8}" presName="parTx" presStyleLbl="revTx" presStyleIdx="4" presStyleCnt="8">
        <dgm:presLayoutVars>
          <dgm:chMax val="0"/>
          <dgm:chPref val="0"/>
        </dgm:presLayoutVars>
      </dgm:prSet>
      <dgm:spPr/>
    </dgm:pt>
    <dgm:pt modelId="{7493EA2A-D93A-422D-98DA-64A5AF8ED9A4}" type="pres">
      <dgm:prSet presAssocID="{01186269-585E-41E4-A795-E853363424D8}" presName="txSpace" presStyleCnt="0"/>
      <dgm:spPr/>
    </dgm:pt>
    <dgm:pt modelId="{6E82A72F-9B83-4D25-B762-532882CAA252}" type="pres">
      <dgm:prSet presAssocID="{01186269-585E-41E4-A795-E853363424D8}" presName="desTx" presStyleLbl="revTx" presStyleIdx="5" presStyleCnt="8">
        <dgm:presLayoutVars/>
      </dgm:prSet>
      <dgm:spPr/>
    </dgm:pt>
    <dgm:pt modelId="{6B636844-1C4D-4D6F-A07B-CCCB96E404E5}" type="pres">
      <dgm:prSet presAssocID="{C2CC707D-A14C-496C-B88C-1DBA83A82A71}" presName="sibTrans" presStyleCnt="0"/>
      <dgm:spPr/>
    </dgm:pt>
    <dgm:pt modelId="{94FD757E-12F9-4F35-AE3F-AED534A6DEB4}" type="pres">
      <dgm:prSet presAssocID="{CEFCB916-4203-40DF-9206-FDDF3AC81464}" presName="compNode" presStyleCnt="0"/>
      <dgm:spPr/>
    </dgm:pt>
    <dgm:pt modelId="{22BF45B2-0CD4-4D23-93A4-36E2FB5CD930}" type="pres">
      <dgm:prSet presAssocID="{CEFCB916-4203-40DF-9206-FDDF3AC814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054ECF5-FFE2-44A3-9555-9F62078FF04C}" type="pres">
      <dgm:prSet presAssocID="{CEFCB916-4203-40DF-9206-FDDF3AC81464}" presName="iconSpace" presStyleCnt="0"/>
      <dgm:spPr/>
    </dgm:pt>
    <dgm:pt modelId="{CD3CE478-397D-45DC-8B59-67CEB9655955}" type="pres">
      <dgm:prSet presAssocID="{CEFCB916-4203-40DF-9206-FDDF3AC81464}" presName="parTx" presStyleLbl="revTx" presStyleIdx="6" presStyleCnt="8">
        <dgm:presLayoutVars>
          <dgm:chMax val="0"/>
          <dgm:chPref val="0"/>
        </dgm:presLayoutVars>
      </dgm:prSet>
      <dgm:spPr/>
    </dgm:pt>
    <dgm:pt modelId="{83A41297-4039-49FB-B3CA-E4130CF27214}" type="pres">
      <dgm:prSet presAssocID="{CEFCB916-4203-40DF-9206-FDDF3AC81464}" presName="txSpace" presStyleCnt="0"/>
      <dgm:spPr/>
    </dgm:pt>
    <dgm:pt modelId="{D1E0D611-74BA-40B7-9D6E-DCF75F98DBFF}" type="pres">
      <dgm:prSet presAssocID="{CEFCB916-4203-40DF-9206-FDDF3AC81464}" presName="desTx" presStyleLbl="revTx" presStyleIdx="7" presStyleCnt="8">
        <dgm:presLayoutVars/>
      </dgm:prSet>
      <dgm:spPr/>
    </dgm:pt>
  </dgm:ptLst>
  <dgm:cxnLst>
    <dgm:cxn modelId="{CA02C407-5845-4835-A9AC-3344F9C3452B}" type="presOf" srcId="{EFFAA799-6E2D-429D-B693-54C7FC3D1C55}" destId="{B1493017-1338-4F73-9F35-0CB0C5C75517}" srcOrd="0" destOrd="0" presId="urn:microsoft.com/office/officeart/2018/5/layout/CenteredIconLabelDescriptionList"/>
    <dgm:cxn modelId="{4908AD2B-B19E-476F-98A1-2B510DFF0EB1}" type="presOf" srcId="{6589D233-3487-434A-83D5-D3850E1AF0CA}" destId="{C1F2D1AD-D1D2-45F6-A053-268A1F540BD2}" srcOrd="0" destOrd="0" presId="urn:microsoft.com/office/officeart/2018/5/layout/CenteredIconLabelDescriptionList"/>
    <dgm:cxn modelId="{7A698B3A-1056-4BFD-A39B-5EAB5C372B52}" type="presOf" srcId="{448B8D5F-04B4-49FB-8F8F-ED8B537C275E}" destId="{C1F2D1AD-D1D2-45F6-A053-268A1F540BD2}" srcOrd="0" destOrd="1" presId="urn:microsoft.com/office/officeart/2018/5/layout/CenteredIconLabelDescriptionList"/>
    <dgm:cxn modelId="{BF66053D-5435-42F4-BA8A-E913B3B9D0BD}" srcId="{FB9F0891-DA7D-45FC-AE7A-56D228846D4B}" destId="{50FC33DB-3811-461F-BA8E-AB9DB8AB9970}" srcOrd="0" destOrd="0" parTransId="{0AF5E033-A503-404B-BF9A-A4D50FA7C301}" sibTransId="{C76BC006-50FB-4C21-891E-E2DFB6737766}"/>
    <dgm:cxn modelId="{19BA944D-6C2F-463D-B205-B8EC87BF7D17}" srcId="{FB9F0891-DA7D-45FC-AE7A-56D228846D4B}" destId="{CEFCB916-4203-40DF-9206-FDDF3AC81464}" srcOrd="3" destOrd="0" parTransId="{F30CAD7E-DE12-423F-AB3A-9146C8B5BCE1}" sibTransId="{A9C12F24-0187-4E02-A145-06671AC59E15}"/>
    <dgm:cxn modelId="{D26FF06F-79DC-4A67-9BBD-352532A47B4B}" type="presOf" srcId="{01186269-585E-41E4-A795-E853363424D8}" destId="{72E03F22-7A2F-49FD-BF92-54637CBE3A5E}" srcOrd="0" destOrd="0" presId="urn:microsoft.com/office/officeart/2018/5/layout/CenteredIconLabelDescriptionList"/>
    <dgm:cxn modelId="{BD8D0284-C9B7-48B1-B6F8-CFA4FE719541}" type="presOf" srcId="{50FC33DB-3811-461F-BA8E-AB9DB8AB9970}" destId="{038B38A9-6B88-48C8-A6F8-AEA36225B98E}" srcOrd="0" destOrd="0" presId="urn:microsoft.com/office/officeart/2018/5/layout/CenteredIconLabelDescriptionList"/>
    <dgm:cxn modelId="{DEA65487-F5F5-44A1-A82A-50CEF6D10E0E}" srcId="{EFFAA799-6E2D-429D-B693-54C7FC3D1C55}" destId="{448B8D5F-04B4-49FB-8F8F-ED8B537C275E}" srcOrd="1" destOrd="0" parTransId="{44D24E62-4201-485C-BD17-CEED12FE0AE9}" sibTransId="{DA21FD9C-1B3A-455B-A766-1D53E65D55F0}"/>
    <dgm:cxn modelId="{9590F38F-B1F2-4064-A6D4-C8CE4B405056}" type="presOf" srcId="{FB9F0891-DA7D-45FC-AE7A-56D228846D4B}" destId="{25CD55C5-7EE7-4664-94DE-715A081E0E3A}" srcOrd="0" destOrd="0" presId="urn:microsoft.com/office/officeart/2018/5/layout/CenteredIconLabelDescriptionList"/>
    <dgm:cxn modelId="{A6A1E59A-1CD4-4753-B800-C8A5FFB9EC20}" srcId="{EFFAA799-6E2D-429D-B693-54C7FC3D1C55}" destId="{6589D233-3487-434A-83D5-D3850E1AF0CA}" srcOrd="0" destOrd="0" parTransId="{C6D6BF62-FE09-4E75-B052-7A6222B2CCF4}" sibTransId="{1122EC59-8E81-4A2B-A567-497017083C89}"/>
    <dgm:cxn modelId="{73297BB6-823E-4E27-90B0-39EF6B0B4C5B}" srcId="{FB9F0891-DA7D-45FC-AE7A-56D228846D4B}" destId="{EFFAA799-6E2D-429D-B693-54C7FC3D1C55}" srcOrd="1" destOrd="0" parTransId="{E1AA986A-C462-4FEF-8D38-05A2E5C457DD}" sibTransId="{BAB9B977-07DB-4354-8E13-ECB38C76D175}"/>
    <dgm:cxn modelId="{EBA6B1E1-5C35-4EDA-AE6E-ADF098274356}" type="presOf" srcId="{CEFCB916-4203-40DF-9206-FDDF3AC81464}" destId="{CD3CE478-397D-45DC-8B59-67CEB9655955}" srcOrd="0" destOrd="0" presId="urn:microsoft.com/office/officeart/2018/5/layout/CenteredIconLabelDescriptionList"/>
    <dgm:cxn modelId="{1EEE39ED-E80B-4E6E-A85A-FC9BD9AEE1EE}" srcId="{FB9F0891-DA7D-45FC-AE7A-56D228846D4B}" destId="{01186269-585E-41E4-A795-E853363424D8}" srcOrd="2" destOrd="0" parTransId="{0010BE26-159C-4E27-A66C-29A0DAD198AA}" sibTransId="{C2CC707D-A14C-496C-B88C-1DBA83A82A71}"/>
    <dgm:cxn modelId="{8A6BAB5E-7D9F-4A4B-BC0D-FE6EC3BC0D98}" type="presParOf" srcId="{25CD55C5-7EE7-4664-94DE-715A081E0E3A}" destId="{88EAACA8-A8E8-4074-B75A-91E0403ED096}" srcOrd="0" destOrd="0" presId="urn:microsoft.com/office/officeart/2018/5/layout/CenteredIconLabelDescriptionList"/>
    <dgm:cxn modelId="{19228340-D472-4254-843B-6972B646E70E}" type="presParOf" srcId="{88EAACA8-A8E8-4074-B75A-91E0403ED096}" destId="{220C2E2B-4519-45BB-B1C2-87B3C1910127}" srcOrd="0" destOrd="0" presId="urn:microsoft.com/office/officeart/2018/5/layout/CenteredIconLabelDescriptionList"/>
    <dgm:cxn modelId="{14DDA047-C367-4EC3-BBC1-6B17AE74C062}" type="presParOf" srcId="{88EAACA8-A8E8-4074-B75A-91E0403ED096}" destId="{6E4F0546-D0A0-44ED-98E1-C09C66E93AD4}" srcOrd="1" destOrd="0" presId="urn:microsoft.com/office/officeart/2018/5/layout/CenteredIconLabelDescriptionList"/>
    <dgm:cxn modelId="{E96CB566-EE24-4762-BCEE-A2490F24882F}" type="presParOf" srcId="{88EAACA8-A8E8-4074-B75A-91E0403ED096}" destId="{038B38A9-6B88-48C8-A6F8-AEA36225B98E}" srcOrd="2" destOrd="0" presId="urn:microsoft.com/office/officeart/2018/5/layout/CenteredIconLabelDescriptionList"/>
    <dgm:cxn modelId="{7459F3FA-815D-4DED-A0CA-14EE535D08F9}" type="presParOf" srcId="{88EAACA8-A8E8-4074-B75A-91E0403ED096}" destId="{CED21C6E-BD6A-4580-A823-08E069CB3033}" srcOrd="3" destOrd="0" presId="urn:microsoft.com/office/officeart/2018/5/layout/CenteredIconLabelDescriptionList"/>
    <dgm:cxn modelId="{DAC7E5F2-2CB7-4B9C-ABAA-0B330D8F1B95}" type="presParOf" srcId="{88EAACA8-A8E8-4074-B75A-91E0403ED096}" destId="{E341B1DA-5814-4364-86D5-70DEB35BCD15}" srcOrd="4" destOrd="0" presId="urn:microsoft.com/office/officeart/2018/5/layout/CenteredIconLabelDescriptionList"/>
    <dgm:cxn modelId="{7E2B7F2F-0A2E-4B4F-A3DE-ECB96D5DD3F8}" type="presParOf" srcId="{25CD55C5-7EE7-4664-94DE-715A081E0E3A}" destId="{DC1765D4-BB15-4317-9205-5968E630B1A4}" srcOrd="1" destOrd="0" presId="urn:microsoft.com/office/officeart/2018/5/layout/CenteredIconLabelDescriptionList"/>
    <dgm:cxn modelId="{A1A654D5-62EF-4918-9A2C-85B193ED176C}" type="presParOf" srcId="{25CD55C5-7EE7-4664-94DE-715A081E0E3A}" destId="{672EB20A-D4B1-49B3-8CE9-77FF871FA83F}" srcOrd="2" destOrd="0" presId="urn:microsoft.com/office/officeart/2018/5/layout/CenteredIconLabelDescriptionList"/>
    <dgm:cxn modelId="{05273110-03DC-49BF-B65A-B65004C0970C}" type="presParOf" srcId="{672EB20A-D4B1-49B3-8CE9-77FF871FA83F}" destId="{CEC16664-227E-442A-8191-5DE30709BFB0}" srcOrd="0" destOrd="0" presId="urn:microsoft.com/office/officeart/2018/5/layout/CenteredIconLabelDescriptionList"/>
    <dgm:cxn modelId="{CC28689E-60A0-42A7-9B53-841D5087A546}" type="presParOf" srcId="{672EB20A-D4B1-49B3-8CE9-77FF871FA83F}" destId="{016F4974-3A83-486C-953E-AAA86FF0315D}" srcOrd="1" destOrd="0" presId="urn:microsoft.com/office/officeart/2018/5/layout/CenteredIconLabelDescriptionList"/>
    <dgm:cxn modelId="{3DD509B7-2494-457B-8274-7DE7FD390AFE}" type="presParOf" srcId="{672EB20A-D4B1-49B3-8CE9-77FF871FA83F}" destId="{B1493017-1338-4F73-9F35-0CB0C5C75517}" srcOrd="2" destOrd="0" presId="urn:microsoft.com/office/officeart/2018/5/layout/CenteredIconLabelDescriptionList"/>
    <dgm:cxn modelId="{644D888F-8F09-4FC2-9A29-38A80148FBD5}" type="presParOf" srcId="{672EB20A-D4B1-49B3-8CE9-77FF871FA83F}" destId="{AF28F3D2-C013-40EB-A14A-D310E4E2B963}" srcOrd="3" destOrd="0" presId="urn:microsoft.com/office/officeart/2018/5/layout/CenteredIconLabelDescriptionList"/>
    <dgm:cxn modelId="{8A32BBA3-6BFB-4B8F-8399-C305627EFBE3}" type="presParOf" srcId="{672EB20A-D4B1-49B3-8CE9-77FF871FA83F}" destId="{C1F2D1AD-D1D2-45F6-A053-268A1F540BD2}" srcOrd="4" destOrd="0" presId="urn:microsoft.com/office/officeart/2018/5/layout/CenteredIconLabelDescriptionList"/>
    <dgm:cxn modelId="{E26C2104-70CE-4C20-B985-49C031DA3687}" type="presParOf" srcId="{25CD55C5-7EE7-4664-94DE-715A081E0E3A}" destId="{698F6A35-BE77-4F00-987F-B8440567A3AB}" srcOrd="3" destOrd="0" presId="urn:microsoft.com/office/officeart/2018/5/layout/CenteredIconLabelDescriptionList"/>
    <dgm:cxn modelId="{6BE71193-ECFE-4342-89FC-98E45ED9A44F}" type="presParOf" srcId="{25CD55C5-7EE7-4664-94DE-715A081E0E3A}" destId="{ADB0FFAB-41FF-4EC1-9F1A-3FE96B2E9169}" srcOrd="4" destOrd="0" presId="urn:microsoft.com/office/officeart/2018/5/layout/CenteredIconLabelDescriptionList"/>
    <dgm:cxn modelId="{C93F7550-C1D2-4E44-ACFC-F89E93AF25A8}" type="presParOf" srcId="{ADB0FFAB-41FF-4EC1-9F1A-3FE96B2E9169}" destId="{075FC0F2-B90D-44FB-9BA0-472F3732D301}" srcOrd="0" destOrd="0" presId="urn:microsoft.com/office/officeart/2018/5/layout/CenteredIconLabelDescriptionList"/>
    <dgm:cxn modelId="{95D8A72C-017F-4138-BD33-D93A436FD765}" type="presParOf" srcId="{ADB0FFAB-41FF-4EC1-9F1A-3FE96B2E9169}" destId="{55E07C57-290E-4EBE-A8A7-D9763B989F2F}" srcOrd="1" destOrd="0" presId="urn:microsoft.com/office/officeart/2018/5/layout/CenteredIconLabelDescriptionList"/>
    <dgm:cxn modelId="{6FB047E6-320D-45BE-82D0-1DCD4288DFE4}" type="presParOf" srcId="{ADB0FFAB-41FF-4EC1-9F1A-3FE96B2E9169}" destId="{72E03F22-7A2F-49FD-BF92-54637CBE3A5E}" srcOrd="2" destOrd="0" presId="urn:microsoft.com/office/officeart/2018/5/layout/CenteredIconLabelDescriptionList"/>
    <dgm:cxn modelId="{3ACF23D8-8991-4F8B-A3F7-AF0047C17BB2}" type="presParOf" srcId="{ADB0FFAB-41FF-4EC1-9F1A-3FE96B2E9169}" destId="{7493EA2A-D93A-422D-98DA-64A5AF8ED9A4}" srcOrd="3" destOrd="0" presId="urn:microsoft.com/office/officeart/2018/5/layout/CenteredIconLabelDescriptionList"/>
    <dgm:cxn modelId="{3DDBB379-E94D-4C9C-845B-16DEB6F49495}" type="presParOf" srcId="{ADB0FFAB-41FF-4EC1-9F1A-3FE96B2E9169}" destId="{6E82A72F-9B83-4D25-B762-532882CAA252}" srcOrd="4" destOrd="0" presId="urn:microsoft.com/office/officeart/2018/5/layout/CenteredIconLabelDescriptionList"/>
    <dgm:cxn modelId="{5E6CC283-0A25-4F63-B45C-803222C2E692}" type="presParOf" srcId="{25CD55C5-7EE7-4664-94DE-715A081E0E3A}" destId="{6B636844-1C4D-4D6F-A07B-CCCB96E404E5}" srcOrd="5" destOrd="0" presId="urn:microsoft.com/office/officeart/2018/5/layout/CenteredIconLabelDescriptionList"/>
    <dgm:cxn modelId="{C8F786F1-27F5-4394-863E-D272E6447B4C}" type="presParOf" srcId="{25CD55C5-7EE7-4664-94DE-715A081E0E3A}" destId="{94FD757E-12F9-4F35-AE3F-AED534A6DEB4}" srcOrd="6" destOrd="0" presId="urn:microsoft.com/office/officeart/2018/5/layout/CenteredIconLabelDescriptionList"/>
    <dgm:cxn modelId="{817C5B5C-863B-4F07-A7BB-5C3E05F83855}" type="presParOf" srcId="{94FD757E-12F9-4F35-AE3F-AED534A6DEB4}" destId="{22BF45B2-0CD4-4D23-93A4-36E2FB5CD930}" srcOrd="0" destOrd="0" presId="urn:microsoft.com/office/officeart/2018/5/layout/CenteredIconLabelDescriptionList"/>
    <dgm:cxn modelId="{2D83F17E-F704-49E2-B3EB-D98870800A69}" type="presParOf" srcId="{94FD757E-12F9-4F35-AE3F-AED534A6DEB4}" destId="{F054ECF5-FFE2-44A3-9555-9F62078FF04C}" srcOrd="1" destOrd="0" presId="urn:microsoft.com/office/officeart/2018/5/layout/CenteredIconLabelDescriptionList"/>
    <dgm:cxn modelId="{741BA05D-DE8F-4FE0-A1C8-941896508BF9}" type="presParOf" srcId="{94FD757E-12F9-4F35-AE3F-AED534A6DEB4}" destId="{CD3CE478-397D-45DC-8B59-67CEB9655955}" srcOrd="2" destOrd="0" presId="urn:microsoft.com/office/officeart/2018/5/layout/CenteredIconLabelDescriptionList"/>
    <dgm:cxn modelId="{FE950902-F01F-4E64-BB2C-9E7C9A5C8E95}" type="presParOf" srcId="{94FD757E-12F9-4F35-AE3F-AED534A6DEB4}" destId="{83A41297-4039-49FB-B3CA-E4130CF27214}" srcOrd="3" destOrd="0" presId="urn:microsoft.com/office/officeart/2018/5/layout/CenteredIconLabelDescriptionList"/>
    <dgm:cxn modelId="{4AFBCC52-6F43-4D2F-811F-904FD8DF98CC}" type="presParOf" srcId="{94FD757E-12F9-4F35-AE3F-AED534A6DEB4}" destId="{D1E0D611-74BA-40B7-9D6E-DCF75F98DB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C5E020-43DB-4811-83BB-7E177674665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685216-8F09-446C-B9C7-6FD554ED591A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An enrichment pipeline is based on </a:t>
          </a:r>
          <a:r>
            <a:rPr lang="en-US" sz="2000" b="1" baseline="0" dirty="0">
              <a:latin typeface="Open Sans" panose="020B0606030504020204" pitchFamily="34" charset="0"/>
            </a:rPr>
            <a:t>indexers</a:t>
          </a:r>
          <a:r>
            <a:rPr lang="en-US" sz="2000" baseline="0" dirty="0">
              <a:latin typeface="Open Sans" panose="020B0606030504020204" pitchFamily="34" charset="0"/>
            </a:rPr>
            <a:t>. </a:t>
          </a:r>
        </a:p>
      </dgm:t>
    </dgm:pt>
    <dgm:pt modelId="{3454B9B8-9630-458E-BE79-0856147DF228}" type="parTrans" cxnId="{8CF043CD-3A76-4E7F-A301-29229FBADC5A}">
      <dgm:prSet/>
      <dgm:spPr/>
      <dgm:t>
        <a:bodyPr/>
        <a:lstStyle/>
        <a:p>
          <a:endParaRPr lang="en-US"/>
        </a:p>
      </dgm:t>
    </dgm:pt>
    <dgm:pt modelId="{AB20D262-F717-4F8A-A02B-1C1D06603CB8}" type="sibTrans" cxnId="{8CF043CD-3A76-4E7F-A301-29229FBADC5A}">
      <dgm:prSet/>
      <dgm:spPr/>
      <dgm:t>
        <a:bodyPr/>
        <a:lstStyle/>
        <a:p>
          <a:endParaRPr lang="en-US"/>
        </a:p>
      </dgm:t>
    </dgm:pt>
    <dgm:pt modelId="{25E8C758-406F-46A0-A016-2C191F035592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Indexers populate an index based on field-to-field mappings between the index and your data source for document cracking. </a:t>
          </a:r>
        </a:p>
      </dgm:t>
    </dgm:pt>
    <dgm:pt modelId="{17E0801A-8513-40C7-B792-C43128F29790}" type="parTrans" cxnId="{C9A4DDAD-F99C-464A-BFF5-EF259C0C2E08}">
      <dgm:prSet/>
      <dgm:spPr/>
      <dgm:t>
        <a:bodyPr/>
        <a:lstStyle/>
        <a:p>
          <a:endParaRPr lang="en-US"/>
        </a:p>
      </dgm:t>
    </dgm:pt>
    <dgm:pt modelId="{53522CAB-CCA5-4F65-9D9D-A9712329D710}" type="sibTrans" cxnId="{C9A4DDAD-F99C-464A-BFF5-EF259C0C2E08}">
      <dgm:prSet/>
      <dgm:spPr/>
      <dgm:t>
        <a:bodyPr/>
        <a:lstStyle/>
        <a:p>
          <a:endParaRPr lang="en-US"/>
        </a:p>
      </dgm:t>
    </dgm:pt>
    <dgm:pt modelId="{38C11323-BEDA-40D8-A1AB-925893B83EEC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Skills, now attached to indexers, intercept and enrich documents according to the skillset(s) you define. </a:t>
          </a:r>
        </a:p>
      </dgm:t>
    </dgm:pt>
    <dgm:pt modelId="{D3BC1F5B-518B-46EC-9046-290F764759E3}" type="parTrans" cxnId="{A560923F-962D-44D2-B25F-9736BD760727}">
      <dgm:prSet/>
      <dgm:spPr/>
      <dgm:t>
        <a:bodyPr/>
        <a:lstStyle/>
        <a:p>
          <a:endParaRPr lang="en-US"/>
        </a:p>
      </dgm:t>
    </dgm:pt>
    <dgm:pt modelId="{554A38A0-3E5E-41C6-93FE-BA79EDA9C9B9}" type="sibTrans" cxnId="{A560923F-962D-44D2-B25F-9736BD760727}">
      <dgm:prSet/>
      <dgm:spPr/>
      <dgm:t>
        <a:bodyPr/>
        <a:lstStyle/>
        <a:p>
          <a:endParaRPr lang="en-US"/>
        </a:p>
      </dgm:t>
    </dgm:pt>
    <dgm:pt modelId="{CCA115AA-32AE-47BA-B571-185069194A72}">
      <dgm:prSet custT="1"/>
      <dgm:spPr/>
      <dgm:t>
        <a:bodyPr/>
        <a:lstStyle/>
        <a:p>
          <a:r>
            <a:rPr lang="en-US" sz="2000" baseline="0" dirty="0">
              <a:latin typeface="Open Sans" panose="020B0606030504020204" pitchFamily="34" charset="0"/>
            </a:rPr>
            <a:t>Once indexed, you can access content via search requests through all query types supported by Azure Cognitive Search. </a:t>
          </a:r>
        </a:p>
      </dgm:t>
    </dgm:pt>
    <dgm:pt modelId="{254438DE-37C6-4BB0-891F-B6FD6F63E09F}" type="parTrans" cxnId="{D7CE2D9C-AF22-46B9-9D69-DB850625EB8D}">
      <dgm:prSet/>
      <dgm:spPr/>
      <dgm:t>
        <a:bodyPr/>
        <a:lstStyle/>
        <a:p>
          <a:endParaRPr lang="en-US"/>
        </a:p>
      </dgm:t>
    </dgm:pt>
    <dgm:pt modelId="{68245A6C-F737-482F-9A06-7FFB11860932}" type="sibTrans" cxnId="{D7CE2D9C-AF22-46B9-9D69-DB850625EB8D}">
      <dgm:prSet/>
      <dgm:spPr/>
      <dgm:t>
        <a:bodyPr/>
        <a:lstStyle/>
        <a:p>
          <a:endParaRPr lang="en-US"/>
        </a:p>
      </dgm:t>
    </dgm:pt>
    <dgm:pt modelId="{C0DE5B29-BF27-4518-840F-C6CD44D3D641}" type="pres">
      <dgm:prSet presAssocID="{4CC5E020-43DB-4811-83BB-7E1776746654}" presName="root" presStyleCnt="0">
        <dgm:presLayoutVars>
          <dgm:dir/>
          <dgm:resizeHandles val="exact"/>
        </dgm:presLayoutVars>
      </dgm:prSet>
      <dgm:spPr/>
    </dgm:pt>
    <dgm:pt modelId="{0221A55F-D766-4A42-992C-E8CD4161D03B}" type="pres">
      <dgm:prSet presAssocID="{4CC5E020-43DB-4811-83BB-7E1776746654}" presName="container" presStyleCnt="0">
        <dgm:presLayoutVars>
          <dgm:dir/>
          <dgm:resizeHandles val="exact"/>
        </dgm:presLayoutVars>
      </dgm:prSet>
      <dgm:spPr/>
    </dgm:pt>
    <dgm:pt modelId="{2DB5466C-3951-43C2-8512-02A94FAE8700}" type="pres">
      <dgm:prSet presAssocID="{CA685216-8F09-446C-B9C7-6FD554ED591A}" presName="compNode" presStyleCnt="0"/>
      <dgm:spPr/>
    </dgm:pt>
    <dgm:pt modelId="{F00108A7-6759-4B04-9BB4-2EBEB0569204}" type="pres">
      <dgm:prSet presAssocID="{CA685216-8F09-446C-B9C7-6FD554ED591A}" presName="iconBgRect" presStyleLbl="bgShp" presStyleIdx="0" presStyleCnt="4" custLinFactNeighborY="-17992"/>
      <dgm:spPr>
        <a:solidFill>
          <a:schemeClr val="tx1"/>
        </a:solidFill>
      </dgm:spPr>
    </dgm:pt>
    <dgm:pt modelId="{E5D4D1BF-1A24-4D6B-A82A-C09223C63C03}" type="pres">
      <dgm:prSet presAssocID="{CA685216-8F09-446C-B9C7-6FD554ED591A}" presName="iconRect" presStyleLbl="node1" presStyleIdx="0" presStyleCnt="4" custLinFactNeighborY="-327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8E9A0C3-811B-4616-9928-066C29CB0A34}" type="pres">
      <dgm:prSet presAssocID="{CA685216-8F09-446C-B9C7-6FD554ED591A}" presName="spaceRect" presStyleCnt="0"/>
      <dgm:spPr/>
    </dgm:pt>
    <dgm:pt modelId="{87155DFA-BAB2-4100-BBC7-A30E18254ACF}" type="pres">
      <dgm:prSet presAssocID="{CA685216-8F09-446C-B9C7-6FD554ED591A}" presName="textRect" presStyleLbl="revTx" presStyleIdx="0" presStyleCnt="4" custLinFactNeighborY="-17992">
        <dgm:presLayoutVars>
          <dgm:chMax val="1"/>
          <dgm:chPref val="1"/>
        </dgm:presLayoutVars>
      </dgm:prSet>
      <dgm:spPr/>
    </dgm:pt>
    <dgm:pt modelId="{E2A7D540-5087-440B-B013-558BA51F9196}" type="pres">
      <dgm:prSet presAssocID="{AB20D262-F717-4F8A-A02B-1C1D06603CB8}" presName="sibTrans" presStyleLbl="sibTrans2D1" presStyleIdx="0" presStyleCnt="0"/>
      <dgm:spPr/>
    </dgm:pt>
    <dgm:pt modelId="{E8C76175-8CF0-4810-829A-6D24C782E817}" type="pres">
      <dgm:prSet presAssocID="{25E8C758-406F-46A0-A016-2C191F035592}" presName="compNode" presStyleCnt="0"/>
      <dgm:spPr/>
    </dgm:pt>
    <dgm:pt modelId="{0C0CF387-818A-4770-8814-F5DCAEC80E69}" type="pres">
      <dgm:prSet presAssocID="{25E8C758-406F-46A0-A016-2C191F035592}" presName="iconBgRect" presStyleLbl="bgShp" presStyleIdx="1" presStyleCnt="4" custLinFactNeighborY="-17992"/>
      <dgm:spPr>
        <a:solidFill>
          <a:schemeClr val="tx1"/>
        </a:solidFill>
      </dgm:spPr>
    </dgm:pt>
    <dgm:pt modelId="{DF083769-DC93-46BB-BD21-A8E1A259659B}" type="pres">
      <dgm:prSet presAssocID="{25E8C758-406F-46A0-A016-2C191F035592}" presName="iconRect" presStyleLbl="node1" presStyleIdx="1" presStyleCnt="4" custLinFactNeighborY="-3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F90498-5B01-460B-AC59-E9F40BA95A04}" type="pres">
      <dgm:prSet presAssocID="{25E8C758-406F-46A0-A016-2C191F035592}" presName="spaceRect" presStyleCnt="0"/>
      <dgm:spPr/>
    </dgm:pt>
    <dgm:pt modelId="{B2916CD3-5055-43B1-84C1-7387A7DE3678}" type="pres">
      <dgm:prSet presAssocID="{25E8C758-406F-46A0-A016-2C191F035592}" presName="textRect" presStyleLbl="revTx" presStyleIdx="1" presStyleCnt="4" custLinFactNeighborY="-17992">
        <dgm:presLayoutVars>
          <dgm:chMax val="1"/>
          <dgm:chPref val="1"/>
        </dgm:presLayoutVars>
      </dgm:prSet>
      <dgm:spPr/>
    </dgm:pt>
    <dgm:pt modelId="{F080C400-F3A8-4343-A403-19C3A58F1E48}" type="pres">
      <dgm:prSet presAssocID="{53522CAB-CCA5-4F65-9D9D-A9712329D710}" presName="sibTrans" presStyleLbl="sibTrans2D1" presStyleIdx="0" presStyleCnt="0"/>
      <dgm:spPr/>
    </dgm:pt>
    <dgm:pt modelId="{55DFEB3C-468C-4F09-8B7D-B40AB980B06C}" type="pres">
      <dgm:prSet presAssocID="{38C11323-BEDA-40D8-A1AB-925893B83EEC}" presName="compNode" presStyleCnt="0"/>
      <dgm:spPr/>
    </dgm:pt>
    <dgm:pt modelId="{1F8ECFC2-6068-42D1-9D3A-1DAACCC9A1FF}" type="pres">
      <dgm:prSet presAssocID="{38C11323-BEDA-40D8-A1AB-925893B83EEC}" presName="iconBgRect" presStyleLbl="bgShp" presStyleIdx="2" presStyleCnt="4"/>
      <dgm:spPr>
        <a:solidFill>
          <a:schemeClr val="tx1"/>
        </a:solidFill>
      </dgm:spPr>
    </dgm:pt>
    <dgm:pt modelId="{D39E1B04-C1D8-4AA2-B037-3C4587A531A6}" type="pres">
      <dgm:prSet presAssocID="{38C11323-BEDA-40D8-A1AB-925893B83E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30992DF8-0B05-4379-AE20-D5A07272BC14}" type="pres">
      <dgm:prSet presAssocID="{38C11323-BEDA-40D8-A1AB-925893B83EEC}" presName="spaceRect" presStyleCnt="0"/>
      <dgm:spPr/>
    </dgm:pt>
    <dgm:pt modelId="{6F992470-31A2-46C0-AB4A-FC93466C9477}" type="pres">
      <dgm:prSet presAssocID="{38C11323-BEDA-40D8-A1AB-925893B83EEC}" presName="textRect" presStyleLbl="revTx" presStyleIdx="2" presStyleCnt="4">
        <dgm:presLayoutVars>
          <dgm:chMax val="1"/>
          <dgm:chPref val="1"/>
        </dgm:presLayoutVars>
      </dgm:prSet>
      <dgm:spPr/>
    </dgm:pt>
    <dgm:pt modelId="{DC48AACF-DA85-4239-AB7A-AC28366B0350}" type="pres">
      <dgm:prSet presAssocID="{554A38A0-3E5E-41C6-93FE-BA79EDA9C9B9}" presName="sibTrans" presStyleLbl="sibTrans2D1" presStyleIdx="0" presStyleCnt="0"/>
      <dgm:spPr/>
    </dgm:pt>
    <dgm:pt modelId="{43750ADA-6731-4CC1-903F-22DCB09A2D25}" type="pres">
      <dgm:prSet presAssocID="{CCA115AA-32AE-47BA-B571-185069194A72}" presName="compNode" presStyleCnt="0"/>
      <dgm:spPr/>
    </dgm:pt>
    <dgm:pt modelId="{0B6237B7-23DA-4C2A-9D3F-50B709D8DC75}" type="pres">
      <dgm:prSet presAssocID="{CCA115AA-32AE-47BA-B571-185069194A72}" presName="iconBgRect" presStyleLbl="bgShp" presStyleIdx="3" presStyleCnt="4"/>
      <dgm:spPr>
        <a:solidFill>
          <a:schemeClr val="tx1"/>
        </a:solidFill>
      </dgm:spPr>
    </dgm:pt>
    <dgm:pt modelId="{5512308B-A563-4645-9840-5316FC130248}" type="pres">
      <dgm:prSet presAssocID="{CCA115AA-32AE-47BA-B571-185069194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FF8E485-997B-4237-B941-7D1F3017ACF3}" type="pres">
      <dgm:prSet presAssocID="{CCA115AA-32AE-47BA-B571-185069194A72}" presName="spaceRect" presStyleCnt="0"/>
      <dgm:spPr/>
    </dgm:pt>
    <dgm:pt modelId="{A3309AD2-71D6-4907-89C5-8010B41724EC}" type="pres">
      <dgm:prSet presAssocID="{CCA115AA-32AE-47BA-B571-185069194A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560923F-962D-44D2-B25F-9736BD760727}" srcId="{4CC5E020-43DB-4811-83BB-7E1776746654}" destId="{38C11323-BEDA-40D8-A1AB-925893B83EEC}" srcOrd="2" destOrd="0" parTransId="{D3BC1F5B-518B-46EC-9046-290F764759E3}" sibTransId="{554A38A0-3E5E-41C6-93FE-BA79EDA9C9B9}"/>
    <dgm:cxn modelId="{B4D5C958-ED7C-4ED4-8DCE-7F02DF3B9618}" type="presOf" srcId="{CCA115AA-32AE-47BA-B571-185069194A72}" destId="{A3309AD2-71D6-4907-89C5-8010B41724EC}" srcOrd="0" destOrd="0" presId="urn:microsoft.com/office/officeart/2018/2/layout/IconCircleList"/>
    <dgm:cxn modelId="{E4A58E5D-58F4-4B88-B2C5-0358B96B0C83}" type="presOf" srcId="{554A38A0-3E5E-41C6-93FE-BA79EDA9C9B9}" destId="{DC48AACF-DA85-4239-AB7A-AC28366B0350}" srcOrd="0" destOrd="0" presId="urn:microsoft.com/office/officeart/2018/2/layout/IconCircleList"/>
    <dgm:cxn modelId="{6A75B296-DFD6-4E76-B582-AD58C104A472}" type="presOf" srcId="{4CC5E020-43DB-4811-83BB-7E1776746654}" destId="{C0DE5B29-BF27-4518-840F-C6CD44D3D641}" srcOrd="0" destOrd="0" presId="urn:microsoft.com/office/officeart/2018/2/layout/IconCircleList"/>
    <dgm:cxn modelId="{85684A98-2647-4AF1-AF53-C2EC8BC4F862}" type="presOf" srcId="{38C11323-BEDA-40D8-A1AB-925893B83EEC}" destId="{6F992470-31A2-46C0-AB4A-FC93466C9477}" srcOrd="0" destOrd="0" presId="urn:microsoft.com/office/officeart/2018/2/layout/IconCircleList"/>
    <dgm:cxn modelId="{D7CE2D9C-AF22-46B9-9D69-DB850625EB8D}" srcId="{4CC5E020-43DB-4811-83BB-7E1776746654}" destId="{CCA115AA-32AE-47BA-B571-185069194A72}" srcOrd="3" destOrd="0" parTransId="{254438DE-37C6-4BB0-891F-B6FD6F63E09F}" sibTransId="{68245A6C-F737-482F-9A06-7FFB11860932}"/>
    <dgm:cxn modelId="{147DB3AC-90E3-4EF3-8FD4-59FBE84995F8}" type="presOf" srcId="{AB20D262-F717-4F8A-A02B-1C1D06603CB8}" destId="{E2A7D540-5087-440B-B013-558BA51F9196}" srcOrd="0" destOrd="0" presId="urn:microsoft.com/office/officeart/2018/2/layout/IconCircleList"/>
    <dgm:cxn modelId="{C9A4DDAD-F99C-464A-BFF5-EF259C0C2E08}" srcId="{4CC5E020-43DB-4811-83BB-7E1776746654}" destId="{25E8C758-406F-46A0-A016-2C191F035592}" srcOrd="1" destOrd="0" parTransId="{17E0801A-8513-40C7-B792-C43128F29790}" sibTransId="{53522CAB-CCA5-4F65-9D9D-A9712329D710}"/>
    <dgm:cxn modelId="{6A5A36C9-96FD-4FF2-A4E4-4A114A88C6D5}" type="presOf" srcId="{CA685216-8F09-446C-B9C7-6FD554ED591A}" destId="{87155DFA-BAB2-4100-BBC7-A30E18254ACF}" srcOrd="0" destOrd="0" presId="urn:microsoft.com/office/officeart/2018/2/layout/IconCircleList"/>
    <dgm:cxn modelId="{F94B2DCA-C501-4718-B1FF-84ECECE421D2}" type="presOf" srcId="{25E8C758-406F-46A0-A016-2C191F035592}" destId="{B2916CD3-5055-43B1-84C1-7387A7DE3678}" srcOrd="0" destOrd="0" presId="urn:microsoft.com/office/officeart/2018/2/layout/IconCircleList"/>
    <dgm:cxn modelId="{8CF043CD-3A76-4E7F-A301-29229FBADC5A}" srcId="{4CC5E020-43DB-4811-83BB-7E1776746654}" destId="{CA685216-8F09-446C-B9C7-6FD554ED591A}" srcOrd="0" destOrd="0" parTransId="{3454B9B8-9630-458E-BE79-0856147DF228}" sibTransId="{AB20D262-F717-4F8A-A02B-1C1D06603CB8}"/>
    <dgm:cxn modelId="{9E33AEE7-1CC7-4F3F-9A50-0A481BD972C5}" type="presOf" srcId="{53522CAB-CCA5-4F65-9D9D-A9712329D710}" destId="{F080C400-F3A8-4343-A403-19C3A58F1E48}" srcOrd="0" destOrd="0" presId="urn:microsoft.com/office/officeart/2018/2/layout/IconCircleList"/>
    <dgm:cxn modelId="{9E0483C3-6912-4FE9-9B00-73CD3AC004E0}" type="presParOf" srcId="{C0DE5B29-BF27-4518-840F-C6CD44D3D641}" destId="{0221A55F-D766-4A42-992C-E8CD4161D03B}" srcOrd="0" destOrd="0" presId="urn:microsoft.com/office/officeart/2018/2/layout/IconCircleList"/>
    <dgm:cxn modelId="{71043216-D41B-45AB-AC8D-1B69C445421F}" type="presParOf" srcId="{0221A55F-D766-4A42-992C-E8CD4161D03B}" destId="{2DB5466C-3951-43C2-8512-02A94FAE8700}" srcOrd="0" destOrd="0" presId="urn:microsoft.com/office/officeart/2018/2/layout/IconCircleList"/>
    <dgm:cxn modelId="{872FE4E0-5E2B-45A4-97F1-8AFFA976CFA0}" type="presParOf" srcId="{2DB5466C-3951-43C2-8512-02A94FAE8700}" destId="{F00108A7-6759-4B04-9BB4-2EBEB0569204}" srcOrd="0" destOrd="0" presId="urn:microsoft.com/office/officeart/2018/2/layout/IconCircleList"/>
    <dgm:cxn modelId="{4A718B55-E12D-40F4-AB3A-89BD977E0447}" type="presParOf" srcId="{2DB5466C-3951-43C2-8512-02A94FAE8700}" destId="{E5D4D1BF-1A24-4D6B-A82A-C09223C63C03}" srcOrd="1" destOrd="0" presId="urn:microsoft.com/office/officeart/2018/2/layout/IconCircleList"/>
    <dgm:cxn modelId="{4F8D6522-4629-4F27-B1C9-F2F29168141E}" type="presParOf" srcId="{2DB5466C-3951-43C2-8512-02A94FAE8700}" destId="{18E9A0C3-811B-4616-9928-066C29CB0A34}" srcOrd="2" destOrd="0" presId="urn:microsoft.com/office/officeart/2018/2/layout/IconCircleList"/>
    <dgm:cxn modelId="{2BAFEF1A-F217-480C-A746-B760EAE804D7}" type="presParOf" srcId="{2DB5466C-3951-43C2-8512-02A94FAE8700}" destId="{87155DFA-BAB2-4100-BBC7-A30E18254ACF}" srcOrd="3" destOrd="0" presId="urn:microsoft.com/office/officeart/2018/2/layout/IconCircleList"/>
    <dgm:cxn modelId="{06B08103-9406-46B4-B9A5-52975415560E}" type="presParOf" srcId="{0221A55F-D766-4A42-992C-E8CD4161D03B}" destId="{E2A7D540-5087-440B-B013-558BA51F9196}" srcOrd="1" destOrd="0" presId="urn:microsoft.com/office/officeart/2018/2/layout/IconCircleList"/>
    <dgm:cxn modelId="{0BBF7643-441F-4457-9D6F-9CF03DBFD796}" type="presParOf" srcId="{0221A55F-D766-4A42-992C-E8CD4161D03B}" destId="{E8C76175-8CF0-4810-829A-6D24C782E817}" srcOrd="2" destOrd="0" presId="urn:microsoft.com/office/officeart/2018/2/layout/IconCircleList"/>
    <dgm:cxn modelId="{A28A48EA-7AD1-4A40-86BD-97BB137423B9}" type="presParOf" srcId="{E8C76175-8CF0-4810-829A-6D24C782E817}" destId="{0C0CF387-818A-4770-8814-F5DCAEC80E69}" srcOrd="0" destOrd="0" presId="urn:microsoft.com/office/officeart/2018/2/layout/IconCircleList"/>
    <dgm:cxn modelId="{65EDE5AA-AB19-4AE4-B267-5D0F2D96C88B}" type="presParOf" srcId="{E8C76175-8CF0-4810-829A-6D24C782E817}" destId="{DF083769-DC93-46BB-BD21-A8E1A259659B}" srcOrd="1" destOrd="0" presId="urn:microsoft.com/office/officeart/2018/2/layout/IconCircleList"/>
    <dgm:cxn modelId="{6C713E34-5E16-4744-BEFC-B73F7CEA7896}" type="presParOf" srcId="{E8C76175-8CF0-4810-829A-6D24C782E817}" destId="{CBF90498-5B01-460B-AC59-E9F40BA95A04}" srcOrd="2" destOrd="0" presId="urn:microsoft.com/office/officeart/2018/2/layout/IconCircleList"/>
    <dgm:cxn modelId="{EA691071-EBFC-4E92-81CA-30144C2C6707}" type="presParOf" srcId="{E8C76175-8CF0-4810-829A-6D24C782E817}" destId="{B2916CD3-5055-43B1-84C1-7387A7DE3678}" srcOrd="3" destOrd="0" presId="urn:microsoft.com/office/officeart/2018/2/layout/IconCircleList"/>
    <dgm:cxn modelId="{99EE2D00-D6E9-423E-8AE6-86D38EDBD3D8}" type="presParOf" srcId="{0221A55F-D766-4A42-992C-E8CD4161D03B}" destId="{F080C400-F3A8-4343-A403-19C3A58F1E48}" srcOrd="3" destOrd="0" presId="urn:microsoft.com/office/officeart/2018/2/layout/IconCircleList"/>
    <dgm:cxn modelId="{08038ABD-1AED-4A4F-B719-16DC5D6DAD3B}" type="presParOf" srcId="{0221A55F-D766-4A42-992C-E8CD4161D03B}" destId="{55DFEB3C-468C-4F09-8B7D-B40AB980B06C}" srcOrd="4" destOrd="0" presId="urn:microsoft.com/office/officeart/2018/2/layout/IconCircleList"/>
    <dgm:cxn modelId="{A4456E5C-1DF3-4B04-934C-97D94CC5E3F6}" type="presParOf" srcId="{55DFEB3C-468C-4F09-8B7D-B40AB980B06C}" destId="{1F8ECFC2-6068-42D1-9D3A-1DAACCC9A1FF}" srcOrd="0" destOrd="0" presId="urn:microsoft.com/office/officeart/2018/2/layout/IconCircleList"/>
    <dgm:cxn modelId="{252C40F5-4F24-414D-8016-C1A0E927BB24}" type="presParOf" srcId="{55DFEB3C-468C-4F09-8B7D-B40AB980B06C}" destId="{D39E1B04-C1D8-4AA2-B037-3C4587A531A6}" srcOrd="1" destOrd="0" presId="urn:microsoft.com/office/officeart/2018/2/layout/IconCircleList"/>
    <dgm:cxn modelId="{CC5DF74D-6BC4-4AE6-ABC7-022AEB18064C}" type="presParOf" srcId="{55DFEB3C-468C-4F09-8B7D-B40AB980B06C}" destId="{30992DF8-0B05-4379-AE20-D5A07272BC14}" srcOrd="2" destOrd="0" presId="urn:microsoft.com/office/officeart/2018/2/layout/IconCircleList"/>
    <dgm:cxn modelId="{0AC11529-BAFF-4090-A65F-F85668B3D2E7}" type="presParOf" srcId="{55DFEB3C-468C-4F09-8B7D-B40AB980B06C}" destId="{6F992470-31A2-46C0-AB4A-FC93466C9477}" srcOrd="3" destOrd="0" presId="urn:microsoft.com/office/officeart/2018/2/layout/IconCircleList"/>
    <dgm:cxn modelId="{88BCA003-E9E5-42FA-BF6E-4C8613865209}" type="presParOf" srcId="{0221A55F-D766-4A42-992C-E8CD4161D03B}" destId="{DC48AACF-DA85-4239-AB7A-AC28366B0350}" srcOrd="5" destOrd="0" presId="urn:microsoft.com/office/officeart/2018/2/layout/IconCircleList"/>
    <dgm:cxn modelId="{506B4266-B880-410E-874B-98F8BFD9543E}" type="presParOf" srcId="{0221A55F-D766-4A42-992C-E8CD4161D03B}" destId="{43750ADA-6731-4CC1-903F-22DCB09A2D25}" srcOrd="6" destOrd="0" presId="urn:microsoft.com/office/officeart/2018/2/layout/IconCircleList"/>
    <dgm:cxn modelId="{FF2DE7E9-904E-448F-96F1-F2C843874309}" type="presParOf" srcId="{43750ADA-6731-4CC1-903F-22DCB09A2D25}" destId="{0B6237B7-23DA-4C2A-9D3F-50B709D8DC75}" srcOrd="0" destOrd="0" presId="urn:microsoft.com/office/officeart/2018/2/layout/IconCircleList"/>
    <dgm:cxn modelId="{9D3A4004-72ED-4CCB-8CE9-0ECBC1345416}" type="presParOf" srcId="{43750ADA-6731-4CC1-903F-22DCB09A2D25}" destId="{5512308B-A563-4645-9840-5316FC130248}" srcOrd="1" destOrd="0" presId="urn:microsoft.com/office/officeart/2018/2/layout/IconCircleList"/>
    <dgm:cxn modelId="{0F365F3C-EE08-45EE-B36D-E2D7A41D12AB}" type="presParOf" srcId="{43750ADA-6731-4CC1-903F-22DCB09A2D25}" destId="{7FF8E485-997B-4237-B941-7D1F3017ACF3}" srcOrd="2" destOrd="0" presId="urn:microsoft.com/office/officeart/2018/2/layout/IconCircleList"/>
    <dgm:cxn modelId="{542A0853-5AA6-4308-B236-4882B9DC398B}" type="presParOf" srcId="{43750ADA-6731-4CC1-903F-22DCB09A2D25}" destId="{A3309AD2-71D6-4907-89C5-8010B41724E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42A3D1-2E9B-4DFE-A2B7-34B1F15469D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517ECE-4700-43C3-83A9-498F810E94E6}">
      <dgm:prSet custT="1"/>
      <dgm:spPr/>
      <dgm:t>
        <a:bodyPr/>
        <a:lstStyle/>
        <a:p>
          <a:r>
            <a:rPr lang="en-US" sz="1800" baseline="0" dirty="0">
              <a:latin typeface="Open Sans" panose="020B0606030504020204" pitchFamily="34" charset="0"/>
            </a:rPr>
            <a:t>Indexes are generated from an index schema that defines the fields, attributes, and other constructs attached to a specific index, such as scoring profiles and synonym maps. </a:t>
          </a:r>
        </a:p>
      </dgm:t>
    </dgm:pt>
    <dgm:pt modelId="{6E684949-10C5-494F-BE1B-DDD01B0DDB95}" type="parTrans" cxnId="{3B07D5A1-9CAC-49ED-A1D3-5A4A0C4AA054}">
      <dgm:prSet/>
      <dgm:spPr/>
      <dgm:t>
        <a:bodyPr/>
        <a:lstStyle/>
        <a:p>
          <a:endParaRPr lang="en-US"/>
        </a:p>
      </dgm:t>
    </dgm:pt>
    <dgm:pt modelId="{C52CFF47-29E9-4E82-902C-6D1F53078D06}" type="sibTrans" cxnId="{3B07D5A1-9CAC-49ED-A1D3-5A4A0C4AA054}">
      <dgm:prSet/>
      <dgm:spPr/>
      <dgm:t>
        <a:bodyPr/>
        <a:lstStyle/>
        <a:p>
          <a:endParaRPr lang="en-US"/>
        </a:p>
      </dgm:t>
    </dgm:pt>
    <dgm:pt modelId="{87E6E8D4-FA9C-48C7-9333-0C5CBBF2D5A1}">
      <dgm:prSet custT="1"/>
      <dgm:spPr/>
      <dgm:t>
        <a:bodyPr/>
        <a:lstStyle/>
        <a:p>
          <a:r>
            <a:rPr lang="en-US" sz="1800" baseline="0" dirty="0">
              <a:latin typeface="Open Sans" panose="020B0606030504020204" pitchFamily="34" charset="0"/>
            </a:rPr>
            <a:t>Once an index is defined and populated, you can index incrementally to pick up new and updated source documents. </a:t>
          </a:r>
        </a:p>
      </dgm:t>
    </dgm:pt>
    <dgm:pt modelId="{C930B6F1-CDB1-4B3E-96A1-52FDF3C45822}" type="parTrans" cxnId="{79D2689D-735B-429D-AB6D-882D5F825B9A}">
      <dgm:prSet/>
      <dgm:spPr/>
      <dgm:t>
        <a:bodyPr/>
        <a:lstStyle/>
        <a:p>
          <a:endParaRPr lang="en-US"/>
        </a:p>
      </dgm:t>
    </dgm:pt>
    <dgm:pt modelId="{BFF11E93-0782-4492-A2F4-9DB9C3025C54}" type="sibTrans" cxnId="{79D2689D-735B-429D-AB6D-882D5F825B9A}">
      <dgm:prSet/>
      <dgm:spPr/>
      <dgm:t>
        <a:bodyPr/>
        <a:lstStyle/>
        <a:p>
          <a:endParaRPr lang="en-US"/>
        </a:p>
      </dgm:t>
    </dgm:pt>
    <dgm:pt modelId="{B534F604-6ECE-46EA-8C33-E2B0A8A11ABA}">
      <dgm:prSet/>
      <dgm:spPr/>
      <dgm:t>
        <a:bodyPr/>
        <a:lstStyle/>
        <a:p>
          <a:r>
            <a:rPr lang="en-US" baseline="0" dirty="0">
              <a:latin typeface="Open Sans" panose="020B0606030504020204" pitchFamily="34" charset="0"/>
            </a:rPr>
            <a:t>Certain modifications require a full rebuild. You should use a small data set until the schema design is stable. </a:t>
          </a:r>
        </a:p>
      </dgm:t>
    </dgm:pt>
    <dgm:pt modelId="{C88F4D62-4195-4C9E-86C8-EA97824731E2}" type="parTrans" cxnId="{57A25BAB-4895-4EB3-BE88-DB3EA181040F}">
      <dgm:prSet/>
      <dgm:spPr/>
      <dgm:t>
        <a:bodyPr/>
        <a:lstStyle/>
        <a:p>
          <a:endParaRPr lang="en-US"/>
        </a:p>
      </dgm:t>
    </dgm:pt>
    <dgm:pt modelId="{BA7CBDAF-F1F5-4669-B028-CB206EFA7DEF}" type="sibTrans" cxnId="{57A25BAB-4895-4EB3-BE88-DB3EA181040F}">
      <dgm:prSet/>
      <dgm:spPr/>
      <dgm:t>
        <a:bodyPr/>
        <a:lstStyle/>
        <a:p>
          <a:endParaRPr lang="en-US"/>
        </a:p>
      </dgm:t>
    </dgm:pt>
    <dgm:pt modelId="{69CDDE24-90F1-4FDC-805C-6C79D28C3EC2}" type="pres">
      <dgm:prSet presAssocID="{6642A3D1-2E9B-4DFE-A2B7-34B1F15469D2}" presName="root" presStyleCnt="0">
        <dgm:presLayoutVars>
          <dgm:dir/>
          <dgm:resizeHandles val="exact"/>
        </dgm:presLayoutVars>
      </dgm:prSet>
      <dgm:spPr/>
    </dgm:pt>
    <dgm:pt modelId="{2587E6BD-FEE6-40C9-8D05-031501657EE9}" type="pres">
      <dgm:prSet presAssocID="{42517ECE-4700-43C3-83A9-498F810E94E6}" presName="compNode" presStyleCnt="0"/>
      <dgm:spPr/>
    </dgm:pt>
    <dgm:pt modelId="{BCF4FD92-6F96-4027-8223-9DD426029E99}" type="pres">
      <dgm:prSet presAssocID="{42517ECE-4700-43C3-83A9-498F810E94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57A0775-3168-42F9-BA69-9B49D4F28F09}" type="pres">
      <dgm:prSet presAssocID="{42517ECE-4700-43C3-83A9-498F810E94E6}" presName="spaceRect" presStyleCnt="0"/>
      <dgm:spPr/>
    </dgm:pt>
    <dgm:pt modelId="{780A3C58-D041-43C1-BBF1-2980CADED231}" type="pres">
      <dgm:prSet presAssocID="{42517ECE-4700-43C3-83A9-498F810E94E6}" presName="textRect" presStyleLbl="revTx" presStyleIdx="0" presStyleCnt="3" custScaleX="137761">
        <dgm:presLayoutVars>
          <dgm:chMax val="1"/>
          <dgm:chPref val="1"/>
        </dgm:presLayoutVars>
      </dgm:prSet>
      <dgm:spPr/>
    </dgm:pt>
    <dgm:pt modelId="{E40AD5BD-1807-4E87-A2D0-8D58583F61BF}" type="pres">
      <dgm:prSet presAssocID="{C52CFF47-29E9-4E82-902C-6D1F53078D06}" presName="sibTrans" presStyleCnt="0"/>
      <dgm:spPr/>
    </dgm:pt>
    <dgm:pt modelId="{18404A25-5132-44F7-AABE-FAC7D88FE0B3}" type="pres">
      <dgm:prSet presAssocID="{87E6E8D4-FA9C-48C7-9333-0C5CBBF2D5A1}" presName="compNode" presStyleCnt="0"/>
      <dgm:spPr/>
    </dgm:pt>
    <dgm:pt modelId="{15258E2A-CB57-4ACC-9934-032299FA0F98}" type="pres">
      <dgm:prSet presAssocID="{87E6E8D4-FA9C-48C7-9333-0C5CBBF2D5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725FD95-16D0-460A-B7F0-1BD62EC84F9E}" type="pres">
      <dgm:prSet presAssocID="{87E6E8D4-FA9C-48C7-9333-0C5CBBF2D5A1}" presName="spaceRect" presStyleCnt="0"/>
      <dgm:spPr/>
    </dgm:pt>
    <dgm:pt modelId="{BC78085E-09A4-4309-9F3F-130920B1F0AA}" type="pres">
      <dgm:prSet presAssocID="{87E6E8D4-FA9C-48C7-9333-0C5CBBF2D5A1}" presName="textRect" presStyleLbl="revTx" presStyleIdx="1" presStyleCnt="3">
        <dgm:presLayoutVars>
          <dgm:chMax val="1"/>
          <dgm:chPref val="1"/>
        </dgm:presLayoutVars>
      </dgm:prSet>
      <dgm:spPr/>
    </dgm:pt>
    <dgm:pt modelId="{31E1D299-A12B-4410-B226-E37418A9D465}" type="pres">
      <dgm:prSet presAssocID="{BFF11E93-0782-4492-A2F4-9DB9C3025C54}" presName="sibTrans" presStyleCnt="0"/>
      <dgm:spPr/>
    </dgm:pt>
    <dgm:pt modelId="{64EC2788-7B07-4427-BD7E-26BD92FD75D8}" type="pres">
      <dgm:prSet presAssocID="{B534F604-6ECE-46EA-8C33-E2B0A8A11ABA}" presName="compNode" presStyleCnt="0"/>
      <dgm:spPr/>
    </dgm:pt>
    <dgm:pt modelId="{8D377FD1-0E60-4D28-88B8-DBE75371BE35}" type="pres">
      <dgm:prSet presAssocID="{B534F604-6ECE-46EA-8C33-E2B0A8A11A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77BC16-94DF-4D3E-ADA7-8C0CF8585976}" type="pres">
      <dgm:prSet presAssocID="{B534F604-6ECE-46EA-8C33-E2B0A8A11ABA}" presName="spaceRect" presStyleCnt="0"/>
      <dgm:spPr/>
    </dgm:pt>
    <dgm:pt modelId="{840CC5EB-78B9-4708-9E67-24A37D6B0248}" type="pres">
      <dgm:prSet presAssocID="{B534F604-6ECE-46EA-8C33-E2B0A8A11A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98F6B22-2FA1-4D8A-B5DB-236A312EBEED}" type="presOf" srcId="{42517ECE-4700-43C3-83A9-498F810E94E6}" destId="{780A3C58-D041-43C1-BBF1-2980CADED231}" srcOrd="0" destOrd="0" presId="urn:microsoft.com/office/officeart/2018/2/layout/IconLabelList"/>
    <dgm:cxn modelId="{97E72E8E-150D-42FA-80B5-230BA8B19D3D}" type="presOf" srcId="{87E6E8D4-FA9C-48C7-9333-0C5CBBF2D5A1}" destId="{BC78085E-09A4-4309-9F3F-130920B1F0AA}" srcOrd="0" destOrd="0" presId="urn:microsoft.com/office/officeart/2018/2/layout/IconLabelList"/>
    <dgm:cxn modelId="{79D2689D-735B-429D-AB6D-882D5F825B9A}" srcId="{6642A3D1-2E9B-4DFE-A2B7-34B1F15469D2}" destId="{87E6E8D4-FA9C-48C7-9333-0C5CBBF2D5A1}" srcOrd="1" destOrd="0" parTransId="{C930B6F1-CDB1-4B3E-96A1-52FDF3C45822}" sibTransId="{BFF11E93-0782-4492-A2F4-9DB9C3025C54}"/>
    <dgm:cxn modelId="{3B07D5A1-9CAC-49ED-A1D3-5A4A0C4AA054}" srcId="{6642A3D1-2E9B-4DFE-A2B7-34B1F15469D2}" destId="{42517ECE-4700-43C3-83A9-498F810E94E6}" srcOrd="0" destOrd="0" parTransId="{6E684949-10C5-494F-BE1B-DDD01B0DDB95}" sibTransId="{C52CFF47-29E9-4E82-902C-6D1F53078D06}"/>
    <dgm:cxn modelId="{57A25BAB-4895-4EB3-BE88-DB3EA181040F}" srcId="{6642A3D1-2E9B-4DFE-A2B7-34B1F15469D2}" destId="{B534F604-6ECE-46EA-8C33-E2B0A8A11ABA}" srcOrd="2" destOrd="0" parTransId="{C88F4D62-4195-4C9E-86C8-EA97824731E2}" sibTransId="{BA7CBDAF-F1F5-4669-B028-CB206EFA7DEF}"/>
    <dgm:cxn modelId="{92D877F0-7F3E-4CB5-B375-3371CDE5555C}" type="presOf" srcId="{B534F604-6ECE-46EA-8C33-E2B0A8A11ABA}" destId="{840CC5EB-78B9-4708-9E67-24A37D6B0248}" srcOrd="0" destOrd="0" presId="urn:microsoft.com/office/officeart/2018/2/layout/IconLabelList"/>
    <dgm:cxn modelId="{62A114FF-BF8D-4909-863D-D829AFBCF5B2}" type="presOf" srcId="{6642A3D1-2E9B-4DFE-A2B7-34B1F15469D2}" destId="{69CDDE24-90F1-4FDC-805C-6C79D28C3EC2}" srcOrd="0" destOrd="0" presId="urn:microsoft.com/office/officeart/2018/2/layout/IconLabelList"/>
    <dgm:cxn modelId="{E99B021D-DF5D-4B66-9EAB-EF29713E880B}" type="presParOf" srcId="{69CDDE24-90F1-4FDC-805C-6C79D28C3EC2}" destId="{2587E6BD-FEE6-40C9-8D05-031501657EE9}" srcOrd="0" destOrd="0" presId="urn:microsoft.com/office/officeart/2018/2/layout/IconLabelList"/>
    <dgm:cxn modelId="{DFEF60D1-8659-4345-811B-4760099941D2}" type="presParOf" srcId="{2587E6BD-FEE6-40C9-8D05-031501657EE9}" destId="{BCF4FD92-6F96-4027-8223-9DD426029E99}" srcOrd="0" destOrd="0" presId="urn:microsoft.com/office/officeart/2018/2/layout/IconLabelList"/>
    <dgm:cxn modelId="{4A7D67BE-4AC1-4FE7-9A74-C102AC913C11}" type="presParOf" srcId="{2587E6BD-FEE6-40C9-8D05-031501657EE9}" destId="{E57A0775-3168-42F9-BA69-9B49D4F28F09}" srcOrd="1" destOrd="0" presId="urn:microsoft.com/office/officeart/2018/2/layout/IconLabelList"/>
    <dgm:cxn modelId="{C72E4F39-4016-40D8-9C24-AC6ABC1901EB}" type="presParOf" srcId="{2587E6BD-FEE6-40C9-8D05-031501657EE9}" destId="{780A3C58-D041-43C1-BBF1-2980CADED231}" srcOrd="2" destOrd="0" presId="urn:microsoft.com/office/officeart/2018/2/layout/IconLabelList"/>
    <dgm:cxn modelId="{EB685320-80E6-45B5-9CA9-62430B6BE439}" type="presParOf" srcId="{69CDDE24-90F1-4FDC-805C-6C79D28C3EC2}" destId="{E40AD5BD-1807-4E87-A2D0-8D58583F61BF}" srcOrd="1" destOrd="0" presId="urn:microsoft.com/office/officeart/2018/2/layout/IconLabelList"/>
    <dgm:cxn modelId="{D33AE61C-69FC-4C5B-B9B7-96E2650EE6A7}" type="presParOf" srcId="{69CDDE24-90F1-4FDC-805C-6C79D28C3EC2}" destId="{18404A25-5132-44F7-AABE-FAC7D88FE0B3}" srcOrd="2" destOrd="0" presId="urn:microsoft.com/office/officeart/2018/2/layout/IconLabelList"/>
    <dgm:cxn modelId="{6716BC3C-2455-46BB-862B-FEA0DE121BB9}" type="presParOf" srcId="{18404A25-5132-44F7-AABE-FAC7D88FE0B3}" destId="{15258E2A-CB57-4ACC-9934-032299FA0F98}" srcOrd="0" destOrd="0" presId="urn:microsoft.com/office/officeart/2018/2/layout/IconLabelList"/>
    <dgm:cxn modelId="{24B0B292-3F4A-4786-9E8C-6654028A803D}" type="presParOf" srcId="{18404A25-5132-44F7-AABE-FAC7D88FE0B3}" destId="{E725FD95-16D0-460A-B7F0-1BD62EC84F9E}" srcOrd="1" destOrd="0" presId="urn:microsoft.com/office/officeart/2018/2/layout/IconLabelList"/>
    <dgm:cxn modelId="{8A844297-64A2-4650-B296-1F621EDCF295}" type="presParOf" srcId="{18404A25-5132-44F7-AABE-FAC7D88FE0B3}" destId="{BC78085E-09A4-4309-9F3F-130920B1F0AA}" srcOrd="2" destOrd="0" presId="urn:microsoft.com/office/officeart/2018/2/layout/IconLabelList"/>
    <dgm:cxn modelId="{9A2BEA90-F5CD-4347-A2C4-A0878A857CF9}" type="presParOf" srcId="{69CDDE24-90F1-4FDC-805C-6C79D28C3EC2}" destId="{31E1D299-A12B-4410-B226-E37418A9D465}" srcOrd="3" destOrd="0" presId="urn:microsoft.com/office/officeart/2018/2/layout/IconLabelList"/>
    <dgm:cxn modelId="{60DC58D9-4BCC-449A-8DA4-EA5CAF4F02F5}" type="presParOf" srcId="{69CDDE24-90F1-4FDC-805C-6C79D28C3EC2}" destId="{64EC2788-7B07-4427-BD7E-26BD92FD75D8}" srcOrd="4" destOrd="0" presId="urn:microsoft.com/office/officeart/2018/2/layout/IconLabelList"/>
    <dgm:cxn modelId="{4F44C5F2-F7FD-4C08-9716-9C7EEE2B8358}" type="presParOf" srcId="{64EC2788-7B07-4427-BD7E-26BD92FD75D8}" destId="{8D377FD1-0E60-4D28-88B8-DBE75371BE35}" srcOrd="0" destOrd="0" presId="urn:microsoft.com/office/officeart/2018/2/layout/IconLabelList"/>
    <dgm:cxn modelId="{F7440061-1FA8-42D7-8F7F-B569F76493BB}" type="presParOf" srcId="{64EC2788-7B07-4427-BD7E-26BD92FD75D8}" destId="{2277BC16-94DF-4D3E-ADA7-8C0CF8585976}" srcOrd="1" destOrd="0" presId="urn:microsoft.com/office/officeart/2018/2/layout/IconLabelList"/>
    <dgm:cxn modelId="{854E9692-AF6D-4262-9F1E-5DBE09512194}" type="presParOf" srcId="{64EC2788-7B07-4427-BD7E-26BD92FD75D8}" destId="{840CC5EB-78B9-4708-9E67-24A37D6B02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3FD606-0433-4A36-BC43-BC144251C9A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C56B32-AE2A-4265-8F67-12DD5BCF5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aseline="0" dirty="0">
              <a:latin typeface="Open Sans" panose="020B0606030504020204" pitchFamily="34" charset="0"/>
            </a:rPr>
            <a:t>In this demo, services and data are combined in the Azure cloud to create the skillset. </a:t>
          </a:r>
        </a:p>
      </dgm:t>
    </dgm:pt>
    <dgm:pt modelId="{6773A96C-3A84-4BAB-A078-3EF004B69B74}" type="parTrans" cxnId="{00DDE797-3A42-46D9-B145-D52679EF3CB7}">
      <dgm:prSet/>
      <dgm:spPr/>
      <dgm:t>
        <a:bodyPr/>
        <a:lstStyle/>
        <a:p>
          <a:endParaRPr lang="en-US"/>
        </a:p>
      </dgm:t>
    </dgm:pt>
    <dgm:pt modelId="{DDBE4F3A-48C1-4CC2-BAE3-514E7C5F7EB4}" type="sibTrans" cxnId="{00DDE797-3A42-46D9-B145-D52679EF3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3104BB-F429-4EFC-A28C-3A86B2A5C0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aseline="0" dirty="0">
              <a:latin typeface="Open Sans" panose="020B0606030504020204" pitchFamily="34" charset="0"/>
            </a:rPr>
            <a:t>The end result is a searchable index populated with data created by AI processing that you can query in your apps.</a:t>
          </a:r>
        </a:p>
      </dgm:t>
    </dgm:pt>
    <dgm:pt modelId="{497076D2-E991-4E92-A963-4BAD261091D5}" type="parTrans" cxnId="{6DE66FF2-89E3-47E2-88C0-2E5B7A35024E}">
      <dgm:prSet/>
      <dgm:spPr/>
      <dgm:t>
        <a:bodyPr/>
        <a:lstStyle/>
        <a:p>
          <a:endParaRPr lang="en-US"/>
        </a:p>
      </dgm:t>
    </dgm:pt>
    <dgm:pt modelId="{EFD7D109-4F80-4A30-A7E7-56686E1F4585}" type="sibTrans" cxnId="{6DE66FF2-89E3-47E2-88C0-2E5B7A3502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256D5B-C585-4AE9-956A-063984740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aseline="0" dirty="0">
              <a:latin typeface="Open Sans" panose="020B0606030504020204" pitchFamily="34" charset="0"/>
            </a:rPr>
            <a:t>This demo uses </a:t>
          </a:r>
          <a:r>
            <a:rPr lang="en-US" sz="2000" b="1" baseline="0" dirty="0">
              <a:latin typeface="Open Sans" panose="020B0606030504020204" pitchFamily="34" charset="0"/>
            </a:rPr>
            <a:t>Azure Cognitive Search</a:t>
          </a:r>
          <a:r>
            <a:rPr lang="en-US" sz="2000" baseline="0" dirty="0">
              <a:latin typeface="Open Sans" panose="020B0606030504020204" pitchFamily="34" charset="0"/>
            </a:rPr>
            <a:t>, </a:t>
          </a:r>
          <a:r>
            <a:rPr lang="en-US" sz="2000" b="1" baseline="0" dirty="0">
              <a:latin typeface="Open Sans" panose="020B0606030504020204" pitchFamily="34" charset="0"/>
            </a:rPr>
            <a:t>Azure Blob storage</a:t>
          </a:r>
          <a:r>
            <a:rPr lang="en-US" sz="2000" baseline="0" dirty="0">
              <a:latin typeface="Open Sans" panose="020B0606030504020204" pitchFamily="34" charset="0"/>
            </a:rPr>
            <a:t>, and </a:t>
          </a:r>
          <a:r>
            <a:rPr lang="en-US" sz="2000" b="1" baseline="0" dirty="0">
              <a:latin typeface="Open Sans" panose="020B0606030504020204" pitchFamily="34" charset="0"/>
            </a:rPr>
            <a:t>Azure Cognitive Services </a:t>
          </a:r>
          <a:r>
            <a:rPr lang="en-US" sz="2000" baseline="0" dirty="0">
              <a:latin typeface="Open Sans" panose="020B0606030504020204" pitchFamily="34" charset="0"/>
            </a:rPr>
            <a:t>for the AI.</a:t>
          </a:r>
        </a:p>
      </dgm:t>
    </dgm:pt>
    <dgm:pt modelId="{99DE8AC3-810C-414C-B2B0-C95DC7A32424}" type="parTrans" cxnId="{E313A183-3BB3-4DC6-8AE8-13AB975AAFEE}">
      <dgm:prSet/>
      <dgm:spPr/>
      <dgm:t>
        <a:bodyPr/>
        <a:lstStyle/>
        <a:p>
          <a:endParaRPr lang="en-US"/>
        </a:p>
      </dgm:t>
    </dgm:pt>
    <dgm:pt modelId="{BC3AC2DB-3508-41D1-BFE3-16FE81E4C14E}" type="sibTrans" cxnId="{E313A183-3BB3-4DC6-8AE8-13AB975AAFEE}">
      <dgm:prSet/>
      <dgm:spPr/>
      <dgm:t>
        <a:bodyPr/>
        <a:lstStyle/>
        <a:p>
          <a:endParaRPr lang="en-US"/>
        </a:p>
      </dgm:t>
    </dgm:pt>
    <dgm:pt modelId="{01D7600F-6A7A-423B-BF29-993920DD195C}" type="pres">
      <dgm:prSet presAssocID="{353FD606-0433-4A36-BC43-BC144251C9AB}" presName="root" presStyleCnt="0">
        <dgm:presLayoutVars>
          <dgm:dir/>
          <dgm:resizeHandles val="exact"/>
        </dgm:presLayoutVars>
      </dgm:prSet>
      <dgm:spPr/>
    </dgm:pt>
    <dgm:pt modelId="{930F9426-5FD1-4B84-8277-C1AE90BF3CB0}" type="pres">
      <dgm:prSet presAssocID="{353FD606-0433-4A36-BC43-BC144251C9AB}" presName="container" presStyleCnt="0">
        <dgm:presLayoutVars>
          <dgm:dir/>
          <dgm:resizeHandles val="exact"/>
        </dgm:presLayoutVars>
      </dgm:prSet>
      <dgm:spPr/>
    </dgm:pt>
    <dgm:pt modelId="{7B945C08-63E1-40BE-A52A-5640B7532E05}" type="pres">
      <dgm:prSet presAssocID="{28C56B32-AE2A-4265-8F67-12DD5BCF547D}" presName="compNode" presStyleCnt="0"/>
      <dgm:spPr/>
    </dgm:pt>
    <dgm:pt modelId="{13029C88-6F66-431E-8711-1C2BF3A48339}" type="pres">
      <dgm:prSet presAssocID="{28C56B32-AE2A-4265-8F67-12DD5BCF547D}" presName="iconBgRect" presStyleLbl="bgShp" presStyleIdx="0" presStyleCnt="3"/>
      <dgm:spPr>
        <a:solidFill>
          <a:schemeClr val="tx1"/>
        </a:solidFill>
      </dgm:spPr>
    </dgm:pt>
    <dgm:pt modelId="{A238E64A-27A0-4240-9534-9D2A86ADAC42}" type="pres">
      <dgm:prSet presAssocID="{28C56B32-AE2A-4265-8F67-12DD5BCF54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540D39DC-DD45-4960-BBFD-118DFD9D0B92}" type="pres">
      <dgm:prSet presAssocID="{28C56B32-AE2A-4265-8F67-12DD5BCF547D}" presName="spaceRect" presStyleCnt="0"/>
      <dgm:spPr/>
    </dgm:pt>
    <dgm:pt modelId="{9273F496-5876-43BF-9071-F2CA609BD945}" type="pres">
      <dgm:prSet presAssocID="{28C56B32-AE2A-4265-8F67-12DD5BCF547D}" presName="textRect" presStyleLbl="revTx" presStyleIdx="0" presStyleCnt="3">
        <dgm:presLayoutVars>
          <dgm:chMax val="1"/>
          <dgm:chPref val="1"/>
        </dgm:presLayoutVars>
      </dgm:prSet>
      <dgm:spPr/>
    </dgm:pt>
    <dgm:pt modelId="{F9A5E754-A371-4D9C-9DDA-FEEB0B8F428B}" type="pres">
      <dgm:prSet presAssocID="{DDBE4F3A-48C1-4CC2-BAE3-514E7C5F7EB4}" presName="sibTrans" presStyleLbl="sibTrans2D1" presStyleIdx="0" presStyleCnt="0"/>
      <dgm:spPr/>
    </dgm:pt>
    <dgm:pt modelId="{CCD1C4D1-808D-4F42-880A-3868E9B25A46}" type="pres">
      <dgm:prSet presAssocID="{853104BB-F429-4EFC-A28C-3A86B2A5C09C}" presName="compNode" presStyleCnt="0"/>
      <dgm:spPr/>
    </dgm:pt>
    <dgm:pt modelId="{8503FF72-9F92-41C5-AA50-F841F897D7D2}" type="pres">
      <dgm:prSet presAssocID="{853104BB-F429-4EFC-A28C-3A86B2A5C09C}" presName="iconBgRect" presStyleLbl="bgShp" presStyleIdx="1" presStyleCnt="3"/>
      <dgm:spPr>
        <a:solidFill>
          <a:schemeClr val="tx1"/>
        </a:solidFill>
      </dgm:spPr>
    </dgm:pt>
    <dgm:pt modelId="{E3AFFEDE-E2A4-4477-8DD6-33669458CC2D}" type="pres">
      <dgm:prSet presAssocID="{853104BB-F429-4EFC-A28C-3A86B2A5C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4BE8803-9207-4689-835F-CCD25B5112F1}" type="pres">
      <dgm:prSet presAssocID="{853104BB-F429-4EFC-A28C-3A86B2A5C09C}" presName="spaceRect" presStyleCnt="0"/>
      <dgm:spPr/>
    </dgm:pt>
    <dgm:pt modelId="{344D8C93-7F91-4391-BA54-CC7362832EEE}" type="pres">
      <dgm:prSet presAssocID="{853104BB-F429-4EFC-A28C-3A86B2A5C09C}" presName="textRect" presStyleLbl="revTx" presStyleIdx="1" presStyleCnt="3">
        <dgm:presLayoutVars>
          <dgm:chMax val="1"/>
          <dgm:chPref val="1"/>
        </dgm:presLayoutVars>
      </dgm:prSet>
      <dgm:spPr/>
    </dgm:pt>
    <dgm:pt modelId="{C36DC327-CEFA-46CB-B3F0-CCAD0947532F}" type="pres">
      <dgm:prSet presAssocID="{EFD7D109-4F80-4A30-A7E7-56686E1F4585}" presName="sibTrans" presStyleLbl="sibTrans2D1" presStyleIdx="0" presStyleCnt="0"/>
      <dgm:spPr/>
    </dgm:pt>
    <dgm:pt modelId="{B139F906-BD9F-4FE4-9183-259EF0E0E988}" type="pres">
      <dgm:prSet presAssocID="{DF256D5B-C585-4AE9-956A-0639847401A0}" presName="compNode" presStyleCnt="0"/>
      <dgm:spPr/>
    </dgm:pt>
    <dgm:pt modelId="{11637FD2-5C3B-4598-A794-F8700BBD4868}" type="pres">
      <dgm:prSet presAssocID="{DF256D5B-C585-4AE9-956A-0639847401A0}" presName="iconBgRect" presStyleLbl="bgShp" presStyleIdx="2" presStyleCnt="3"/>
      <dgm:spPr>
        <a:solidFill>
          <a:schemeClr val="tx1"/>
        </a:solidFill>
      </dgm:spPr>
    </dgm:pt>
    <dgm:pt modelId="{1678C61A-FCFD-45C0-9A2D-F2DEBADD180C}" type="pres">
      <dgm:prSet presAssocID="{DF256D5B-C585-4AE9-956A-0639847401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13ACB2-FFF7-4980-96CE-18D35FBF2904}" type="pres">
      <dgm:prSet presAssocID="{DF256D5B-C585-4AE9-956A-0639847401A0}" presName="spaceRect" presStyleCnt="0"/>
      <dgm:spPr/>
    </dgm:pt>
    <dgm:pt modelId="{38D653C9-3372-47A2-B5CF-DF55E35E24C5}" type="pres">
      <dgm:prSet presAssocID="{DF256D5B-C585-4AE9-956A-0639847401A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9A8017-7A60-422C-A287-B686D76B07CB}" type="presOf" srcId="{353FD606-0433-4A36-BC43-BC144251C9AB}" destId="{01D7600F-6A7A-423B-BF29-993920DD195C}" srcOrd="0" destOrd="0" presId="urn:microsoft.com/office/officeart/2018/2/layout/IconCircleList"/>
    <dgm:cxn modelId="{4999A11A-394E-424B-ABCF-EBE3B4B92046}" type="presOf" srcId="{DF256D5B-C585-4AE9-956A-0639847401A0}" destId="{38D653C9-3372-47A2-B5CF-DF55E35E24C5}" srcOrd="0" destOrd="0" presId="urn:microsoft.com/office/officeart/2018/2/layout/IconCircleList"/>
    <dgm:cxn modelId="{0765E475-1CED-44F0-96B5-83E3A9348048}" type="presOf" srcId="{DDBE4F3A-48C1-4CC2-BAE3-514E7C5F7EB4}" destId="{F9A5E754-A371-4D9C-9DDA-FEEB0B8F428B}" srcOrd="0" destOrd="0" presId="urn:microsoft.com/office/officeart/2018/2/layout/IconCircleList"/>
    <dgm:cxn modelId="{A7BF1882-D022-4C21-AE53-BCBB852E07CE}" type="presOf" srcId="{EFD7D109-4F80-4A30-A7E7-56686E1F4585}" destId="{C36DC327-CEFA-46CB-B3F0-CCAD0947532F}" srcOrd="0" destOrd="0" presId="urn:microsoft.com/office/officeart/2018/2/layout/IconCircleList"/>
    <dgm:cxn modelId="{E313A183-3BB3-4DC6-8AE8-13AB975AAFEE}" srcId="{353FD606-0433-4A36-BC43-BC144251C9AB}" destId="{DF256D5B-C585-4AE9-956A-0639847401A0}" srcOrd="2" destOrd="0" parTransId="{99DE8AC3-810C-414C-B2B0-C95DC7A32424}" sibTransId="{BC3AC2DB-3508-41D1-BFE3-16FE81E4C14E}"/>
    <dgm:cxn modelId="{00DDE797-3A42-46D9-B145-D52679EF3CB7}" srcId="{353FD606-0433-4A36-BC43-BC144251C9AB}" destId="{28C56B32-AE2A-4265-8F67-12DD5BCF547D}" srcOrd="0" destOrd="0" parTransId="{6773A96C-3A84-4BAB-A078-3EF004B69B74}" sibTransId="{DDBE4F3A-48C1-4CC2-BAE3-514E7C5F7EB4}"/>
    <dgm:cxn modelId="{E75D01CD-91F0-41C2-BDE3-157E843A05BC}" type="presOf" srcId="{28C56B32-AE2A-4265-8F67-12DD5BCF547D}" destId="{9273F496-5876-43BF-9071-F2CA609BD945}" srcOrd="0" destOrd="0" presId="urn:microsoft.com/office/officeart/2018/2/layout/IconCircleList"/>
    <dgm:cxn modelId="{E9DBB5CD-730B-40C3-A7CE-5D1C7543B08C}" type="presOf" srcId="{853104BB-F429-4EFC-A28C-3A86B2A5C09C}" destId="{344D8C93-7F91-4391-BA54-CC7362832EEE}" srcOrd="0" destOrd="0" presId="urn:microsoft.com/office/officeart/2018/2/layout/IconCircleList"/>
    <dgm:cxn modelId="{6DE66FF2-89E3-47E2-88C0-2E5B7A35024E}" srcId="{353FD606-0433-4A36-BC43-BC144251C9AB}" destId="{853104BB-F429-4EFC-A28C-3A86B2A5C09C}" srcOrd="1" destOrd="0" parTransId="{497076D2-E991-4E92-A963-4BAD261091D5}" sibTransId="{EFD7D109-4F80-4A30-A7E7-56686E1F4585}"/>
    <dgm:cxn modelId="{4CC60660-4B27-44D3-8DE8-88E2F16E07FA}" type="presParOf" srcId="{01D7600F-6A7A-423B-BF29-993920DD195C}" destId="{930F9426-5FD1-4B84-8277-C1AE90BF3CB0}" srcOrd="0" destOrd="0" presId="urn:microsoft.com/office/officeart/2018/2/layout/IconCircleList"/>
    <dgm:cxn modelId="{860473E5-B46F-45C6-85FB-35EEBBCD3C88}" type="presParOf" srcId="{930F9426-5FD1-4B84-8277-C1AE90BF3CB0}" destId="{7B945C08-63E1-40BE-A52A-5640B7532E05}" srcOrd="0" destOrd="0" presId="urn:microsoft.com/office/officeart/2018/2/layout/IconCircleList"/>
    <dgm:cxn modelId="{F78C401F-3602-408A-8231-04EF7F41F779}" type="presParOf" srcId="{7B945C08-63E1-40BE-A52A-5640B7532E05}" destId="{13029C88-6F66-431E-8711-1C2BF3A48339}" srcOrd="0" destOrd="0" presId="urn:microsoft.com/office/officeart/2018/2/layout/IconCircleList"/>
    <dgm:cxn modelId="{EABE0EFB-3DB1-42E3-ADDB-2DF68B64C9F3}" type="presParOf" srcId="{7B945C08-63E1-40BE-A52A-5640B7532E05}" destId="{A238E64A-27A0-4240-9534-9D2A86ADAC42}" srcOrd="1" destOrd="0" presId="urn:microsoft.com/office/officeart/2018/2/layout/IconCircleList"/>
    <dgm:cxn modelId="{284F46C8-B5BB-4832-998F-A1A3F2EB93C6}" type="presParOf" srcId="{7B945C08-63E1-40BE-A52A-5640B7532E05}" destId="{540D39DC-DD45-4960-BBFD-118DFD9D0B92}" srcOrd="2" destOrd="0" presId="urn:microsoft.com/office/officeart/2018/2/layout/IconCircleList"/>
    <dgm:cxn modelId="{0605B965-A1B6-4E5C-B52A-D8160217CEF0}" type="presParOf" srcId="{7B945C08-63E1-40BE-A52A-5640B7532E05}" destId="{9273F496-5876-43BF-9071-F2CA609BD945}" srcOrd="3" destOrd="0" presId="urn:microsoft.com/office/officeart/2018/2/layout/IconCircleList"/>
    <dgm:cxn modelId="{E68D8A89-C054-47F5-9936-5ECBCAA2C86D}" type="presParOf" srcId="{930F9426-5FD1-4B84-8277-C1AE90BF3CB0}" destId="{F9A5E754-A371-4D9C-9DDA-FEEB0B8F428B}" srcOrd="1" destOrd="0" presId="urn:microsoft.com/office/officeart/2018/2/layout/IconCircleList"/>
    <dgm:cxn modelId="{91E6096B-DF9F-4EA5-9BCA-FC2CC7EB6824}" type="presParOf" srcId="{930F9426-5FD1-4B84-8277-C1AE90BF3CB0}" destId="{CCD1C4D1-808D-4F42-880A-3868E9B25A46}" srcOrd="2" destOrd="0" presId="urn:microsoft.com/office/officeart/2018/2/layout/IconCircleList"/>
    <dgm:cxn modelId="{6A6A7B6A-F826-4B71-9742-1F059DB8A362}" type="presParOf" srcId="{CCD1C4D1-808D-4F42-880A-3868E9B25A46}" destId="{8503FF72-9F92-41C5-AA50-F841F897D7D2}" srcOrd="0" destOrd="0" presId="urn:microsoft.com/office/officeart/2018/2/layout/IconCircleList"/>
    <dgm:cxn modelId="{2CE8DFEF-9FE4-4EE0-A47A-5090563DB877}" type="presParOf" srcId="{CCD1C4D1-808D-4F42-880A-3868E9B25A46}" destId="{E3AFFEDE-E2A4-4477-8DD6-33669458CC2D}" srcOrd="1" destOrd="0" presId="urn:microsoft.com/office/officeart/2018/2/layout/IconCircleList"/>
    <dgm:cxn modelId="{A98EB347-0B05-4842-B684-0452B7D56198}" type="presParOf" srcId="{CCD1C4D1-808D-4F42-880A-3868E9B25A46}" destId="{A4BE8803-9207-4689-835F-CCD25B5112F1}" srcOrd="2" destOrd="0" presId="urn:microsoft.com/office/officeart/2018/2/layout/IconCircleList"/>
    <dgm:cxn modelId="{97EB78F2-D0E0-4F87-9780-296557739825}" type="presParOf" srcId="{CCD1C4D1-808D-4F42-880A-3868E9B25A46}" destId="{344D8C93-7F91-4391-BA54-CC7362832EEE}" srcOrd="3" destOrd="0" presId="urn:microsoft.com/office/officeart/2018/2/layout/IconCircleList"/>
    <dgm:cxn modelId="{A9C15EB2-47CF-4D5F-9421-F140B062841C}" type="presParOf" srcId="{930F9426-5FD1-4B84-8277-C1AE90BF3CB0}" destId="{C36DC327-CEFA-46CB-B3F0-CCAD0947532F}" srcOrd="3" destOrd="0" presId="urn:microsoft.com/office/officeart/2018/2/layout/IconCircleList"/>
    <dgm:cxn modelId="{86FE62F1-478C-4BB2-B063-6835DEB1B841}" type="presParOf" srcId="{930F9426-5FD1-4B84-8277-C1AE90BF3CB0}" destId="{B139F906-BD9F-4FE4-9183-259EF0E0E988}" srcOrd="4" destOrd="0" presId="urn:microsoft.com/office/officeart/2018/2/layout/IconCircleList"/>
    <dgm:cxn modelId="{F5C7A2C1-4482-4321-8C59-C589F0C5DE75}" type="presParOf" srcId="{B139F906-BD9F-4FE4-9183-259EF0E0E988}" destId="{11637FD2-5C3B-4598-A794-F8700BBD4868}" srcOrd="0" destOrd="0" presId="urn:microsoft.com/office/officeart/2018/2/layout/IconCircleList"/>
    <dgm:cxn modelId="{3D2DD7C6-FB6A-464E-A630-723CD077375E}" type="presParOf" srcId="{B139F906-BD9F-4FE4-9183-259EF0E0E988}" destId="{1678C61A-FCFD-45C0-9A2D-F2DEBADD180C}" srcOrd="1" destOrd="0" presId="urn:microsoft.com/office/officeart/2018/2/layout/IconCircleList"/>
    <dgm:cxn modelId="{08D00CC2-E647-407D-B404-F3AE8417F159}" type="presParOf" srcId="{B139F906-BD9F-4FE4-9183-259EF0E0E988}" destId="{9013ACB2-FFF7-4980-96CE-18D35FBF2904}" srcOrd="2" destOrd="0" presId="urn:microsoft.com/office/officeart/2018/2/layout/IconCircleList"/>
    <dgm:cxn modelId="{CA5479E2-9EB1-4731-932E-EC8B4FFFE7FB}" type="presParOf" srcId="{B139F906-BD9F-4FE4-9183-259EF0E0E988}" destId="{38D653C9-3372-47A2-B5CF-DF55E35E24C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C2E2B-4519-45BB-B1C2-87B3C1910127}">
      <dsp:nvSpPr>
        <dsp:cNvPr id="0" name=""/>
        <dsp:cNvSpPr/>
      </dsp:nvSpPr>
      <dsp:spPr>
        <a:xfrm>
          <a:off x="762194" y="647295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B38A9-6B88-48C8-A6F8-AEA36225B98E}">
      <dsp:nvSpPr>
        <dsp:cNvPr id="0" name=""/>
        <dsp:cNvSpPr/>
      </dsp:nvSpPr>
      <dsp:spPr>
        <a:xfrm>
          <a:off x="8092" y="1591111"/>
          <a:ext cx="2320312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2800" b="0" kern="1200" baseline="0" dirty="0">
              <a:latin typeface="Open Sans" panose="020B0606030504020204" pitchFamily="34" charset="0"/>
            </a:rPr>
            <a:t>What is Azure Cognitive Search?</a:t>
          </a:r>
          <a:endParaRPr lang="en-US" sz="2800" b="0" kern="1200" baseline="0" dirty="0">
            <a:latin typeface="Open Sans" panose="020B0606030504020204" pitchFamily="34" charset="0"/>
          </a:endParaRPr>
        </a:p>
      </dsp:txBody>
      <dsp:txXfrm>
        <a:off x="8092" y="1591111"/>
        <a:ext cx="2320312" cy="1308656"/>
      </dsp:txXfrm>
    </dsp:sp>
    <dsp:sp modelId="{E341B1DA-5814-4364-86D5-70DEB35BCD15}">
      <dsp:nvSpPr>
        <dsp:cNvPr id="0" name=""/>
        <dsp:cNvSpPr/>
      </dsp:nvSpPr>
      <dsp:spPr>
        <a:xfrm>
          <a:off x="8092" y="2961026"/>
          <a:ext cx="2320312" cy="74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16664-227E-442A-8191-5DE30709BFB0}">
      <dsp:nvSpPr>
        <dsp:cNvPr id="0" name=""/>
        <dsp:cNvSpPr/>
      </dsp:nvSpPr>
      <dsp:spPr>
        <a:xfrm>
          <a:off x="3488561" y="647295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93017-1338-4F73-9F35-0CB0C5C75517}">
      <dsp:nvSpPr>
        <dsp:cNvPr id="0" name=""/>
        <dsp:cNvSpPr/>
      </dsp:nvSpPr>
      <dsp:spPr>
        <a:xfrm>
          <a:off x="2734460" y="1591111"/>
          <a:ext cx="2320312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0" kern="1200" baseline="0" dirty="0">
              <a:latin typeface="Open Sans" panose="020B0606030504020204" pitchFamily="34" charset="0"/>
            </a:rPr>
            <a:t>AI Enrichment</a:t>
          </a:r>
        </a:p>
      </dsp:txBody>
      <dsp:txXfrm>
        <a:off x="2734460" y="1591111"/>
        <a:ext cx="2320312" cy="1308656"/>
      </dsp:txXfrm>
    </dsp:sp>
    <dsp:sp modelId="{C1F2D1AD-D1D2-45F6-A053-268A1F540BD2}">
      <dsp:nvSpPr>
        <dsp:cNvPr id="0" name=""/>
        <dsp:cNvSpPr/>
      </dsp:nvSpPr>
      <dsp:spPr>
        <a:xfrm>
          <a:off x="2752396" y="2922629"/>
          <a:ext cx="2320312" cy="74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Description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Steps</a:t>
          </a:r>
        </a:p>
      </dsp:txBody>
      <dsp:txXfrm>
        <a:off x="2752396" y="2922629"/>
        <a:ext cx="2320312" cy="749202"/>
      </dsp:txXfrm>
    </dsp:sp>
    <dsp:sp modelId="{075FC0F2-B90D-44FB-9BA0-472F3732D301}">
      <dsp:nvSpPr>
        <dsp:cNvPr id="0" name=""/>
        <dsp:cNvSpPr/>
      </dsp:nvSpPr>
      <dsp:spPr>
        <a:xfrm>
          <a:off x="6214928" y="647295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03F22-7A2F-49FD-BF92-54637CBE3A5E}">
      <dsp:nvSpPr>
        <dsp:cNvPr id="0" name=""/>
        <dsp:cNvSpPr/>
      </dsp:nvSpPr>
      <dsp:spPr>
        <a:xfrm>
          <a:off x="5460827" y="1591111"/>
          <a:ext cx="2320312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0" kern="1200" baseline="0" dirty="0">
              <a:latin typeface="Open Sans" panose="020B0606030504020204" pitchFamily="34" charset="0"/>
            </a:rPr>
            <a:t>Demo</a:t>
          </a:r>
        </a:p>
      </dsp:txBody>
      <dsp:txXfrm>
        <a:off x="5460827" y="1591111"/>
        <a:ext cx="2320312" cy="1308656"/>
      </dsp:txXfrm>
    </dsp:sp>
    <dsp:sp modelId="{6E82A72F-9B83-4D25-B762-532882CAA252}">
      <dsp:nvSpPr>
        <dsp:cNvPr id="0" name=""/>
        <dsp:cNvSpPr/>
      </dsp:nvSpPr>
      <dsp:spPr>
        <a:xfrm>
          <a:off x="5460827" y="2961026"/>
          <a:ext cx="2320312" cy="74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F45B2-0CD4-4D23-93A4-36E2FB5CD930}">
      <dsp:nvSpPr>
        <dsp:cNvPr id="0" name=""/>
        <dsp:cNvSpPr/>
      </dsp:nvSpPr>
      <dsp:spPr>
        <a:xfrm>
          <a:off x="8941296" y="647295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CE478-397D-45DC-8B59-67CEB9655955}">
      <dsp:nvSpPr>
        <dsp:cNvPr id="0" name=""/>
        <dsp:cNvSpPr/>
      </dsp:nvSpPr>
      <dsp:spPr>
        <a:xfrm>
          <a:off x="8187194" y="1591111"/>
          <a:ext cx="2320312" cy="130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0" kern="1200" baseline="0" dirty="0">
              <a:latin typeface="Open Sans" panose="020B0606030504020204" pitchFamily="34" charset="0"/>
            </a:rPr>
            <a:t>Resources</a:t>
          </a:r>
        </a:p>
      </dsp:txBody>
      <dsp:txXfrm>
        <a:off x="8187194" y="1591111"/>
        <a:ext cx="2320312" cy="1308656"/>
      </dsp:txXfrm>
    </dsp:sp>
    <dsp:sp modelId="{D1E0D611-74BA-40B7-9D6E-DCF75F98DBFF}">
      <dsp:nvSpPr>
        <dsp:cNvPr id="0" name=""/>
        <dsp:cNvSpPr/>
      </dsp:nvSpPr>
      <dsp:spPr>
        <a:xfrm>
          <a:off x="8187194" y="2961026"/>
          <a:ext cx="2320312" cy="74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108A7-6759-4B04-9BB4-2EBEB0569204}">
      <dsp:nvSpPr>
        <dsp:cNvPr id="0" name=""/>
        <dsp:cNvSpPr/>
      </dsp:nvSpPr>
      <dsp:spPr>
        <a:xfrm>
          <a:off x="247290" y="0"/>
          <a:ext cx="1353956" cy="1353956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4D1BF-1A24-4D6B-A82A-C09223C63C03}">
      <dsp:nvSpPr>
        <dsp:cNvPr id="0" name=""/>
        <dsp:cNvSpPr/>
      </dsp:nvSpPr>
      <dsp:spPr>
        <a:xfrm>
          <a:off x="531621" y="214843"/>
          <a:ext cx="785294" cy="785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5DFA-BAB2-4100-BBC7-A30E18254ACF}">
      <dsp:nvSpPr>
        <dsp:cNvPr id="0" name=""/>
        <dsp:cNvSpPr/>
      </dsp:nvSpPr>
      <dsp:spPr>
        <a:xfrm>
          <a:off x="1891380" y="0"/>
          <a:ext cx="3191468" cy="1353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An enrichment pipeline is based on </a:t>
          </a:r>
          <a:r>
            <a:rPr lang="en-US" sz="2000" b="1" kern="1200" baseline="0" dirty="0">
              <a:latin typeface="Open Sans" panose="020B0606030504020204" pitchFamily="34" charset="0"/>
            </a:rPr>
            <a:t>indexers</a:t>
          </a:r>
          <a:r>
            <a:rPr lang="en-US" sz="2000" kern="1200" baseline="0" dirty="0">
              <a:latin typeface="Open Sans" panose="020B0606030504020204" pitchFamily="34" charset="0"/>
            </a:rPr>
            <a:t>. </a:t>
          </a:r>
        </a:p>
      </dsp:txBody>
      <dsp:txXfrm>
        <a:off x="1891380" y="0"/>
        <a:ext cx="3191468" cy="1353956"/>
      </dsp:txXfrm>
    </dsp:sp>
    <dsp:sp modelId="{0C0CF387-818A-4770-8814-F5DCAEC80E69}">
      <dsp:nvSpPr>
        <dsp:cNvPr id="0" name=""/>
        <dsp:cNvSpPr/>
      </dsp:nvSpPr>
      <dsp:spPr>
        <a:xfrm>
          <a:off x="5638938" y="0"/>
          <a:ext cx="1353956" cy="1353956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83769-DC93-46BB-BD21-A8E1A259659B}">
      <dsp:nvSpPr>
        <dsp:cNvPr id="0" name=""/>
        <dsp:cNvSpPr/>
      </dsp:nvSpPr>
      <dsp:spPr>
        <a:xfrm>
          <a:off x="5923269" y="214843"/>
          <a:ext cx="785294" cy="785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16CD3-5055-43B1-84C1-7387A7DE3678}">
      <dsp:nvSpPr>
        <dsp:cNvPr id="0" name=""/>
        <dsp:cNvSpPr/>
      </dsp:nvSpPr>
      <dsp:spPr>
        <a:xfrm>
          <a:off x="7283028" y="0"/>
          <a:ext cx="3191468" cy="1353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Indexers populate an index based on field-to-field mappings between the index and your data source for document cracking. </a:t>
          </a:r>
        </a:p>
      </dsp:txBody>
      <dsp:txXfrm>
        <a:off x="7283028" y="0"/>
        <a:ext cx="3191468" cy="1353956"/>
      </dsp:txXfrm>
    </dsp:sp>
    <dsp:sp modelId="{1F8ECFC2-6068-42D1-9D3A-1DAACCC9A1FF}">
      <dsp:nvSpPr>
        <dsp:cNvPr id="0" name=""/>
        <dsp:cNvSpPr/>
      </dsp:nvSpPr>
      <dsp:spPr>
        <a:xfrm>
          <a:off x="247290" y="2173128"/>
          <a:ext cx="1353956" cy="1353956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E1B04-C1D8-4AA2-B037-3C4587A531A6}">
      <dsp:nvSpPr>
        <dsp:cNvPr id="0" name=""/>
        <dsp:cNvSpPr/>
      </dsp:nvSpPr>
      <dsp:spPr>
        <a:xfrm>
          <a:off x="531621" y="2457459"/>
          <a:ext cx="785294" cy="785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92470-31A2-46C0-AB4A-FC93466C9477}">
      <dsp:nvSpPr>
        <dsp:cNvPr id="0" name=""/>
        <dsp:cNvSpPr/>
      </dsp:nvSpPr>
      <dsp:spPr>
        <a:xfrm>
          <a:off x="1891380" y="2173128"/>
          <a:ext cx="3191468" cy="1353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Skills, now attached to indexers, intercept and enrich documents according to the skillset(s) you define. </a:t>
          </a:r>
        </a:p>
      </dsp:txBody>
      <dsp:txXfrm>
        <a:off x="1891380" y="2173128"/>
        <a:ext cx="3191468" cy="1353956"/>
      </dsp:txXfrm>
    </dsp:sp>
    <dsp:sp modelId="{0B6237B7-23DA-4C2A-9D3F-50B709D8DC75}">
      <dsp:nvSpPr>
        <dsp:cNvPr id="0" name=""/>
        <dsp:cNvSpPr/>
      </dsp:nvSpPr>
      <dsp:spPr>
        <a:xfrm>
          <a:off x="5638938" y="2173128"/>
          <a:ext cx="1353956" cy="1353956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2308B-A563-4645-9840-5316FC130248}">
      <dsp:nvSpPr>
        <dsp:cNvPr id="0" name=""/>
        <dsp:cNvSpPr/>
      </dsp:nvSpPr>
      <dsp:spPr>
        <a:xfrm>
          <a:off x="5923269" y="2457459"/>
          <a:ext cx="785294" cy="7852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09AD2-71D6-4907-89C5-8010B41724EC}">
      <dsp:nvSpPr>
        <dsp:cNvPr id="0" name=""/>
        <dsp:cNvSpPr/>
      </dsp:nvSpPr>
      <dsp:spPr>
        <a:xfrm>
          <a:off x="7283028" y="2173128"/>
          <a:ext cx="3191468" cy="1353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Once indexed, you can access content via search requests through all query types supported by Azure Cognitive Search. </a:t>
          </a:r>
        </a:p>
      </dsp:txBody>
      <dsp:txXfrm>
        <a:off x="7283028" y="2173128"/>
        <a:ext cx="3191468" cy="1353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4FD92-6F96-4027-8223-9DD426029E99}">
      <dsp:nvSpPr>
        <dsp:cNvPr id="0" name=""/>
        <dsp:cNvSpPr/>
      </dsp:nvSpPr>
      <dsp:spPr>
        <a:xfrm>
          <a:off x="1582865" y="1382523"/>
          <a:ext cx="1364342" cy="1364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A3C58-D041-43C1-BBF1-2980CADED231}">
      <dsp:nvSpPr>
        <dsp:cNvPr id="0" name=""/>
        <dsp:cNvSpPr/>
      </dsp:nvSpPr>
      <dsp:spPr>
        <a:xfrm>
          <a:off x="176668" y="3237919"/>
          <a:ext cx="4176736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anose="020B0606030504020204" pitchFamily="34" charset="0"/>
            </a:rPr>
            <a:t>Indexes are generated from an index schema that defines the fields, attributes, and other constructs attached to a specific index, such as scoring profiles and synonym maps. </a:t>
          </a:r>
        </a:p>
      </dsp:txBody>
      <dsp:txXfrm>
        <a:off x="176668" y="3237919"/>
        <a:ext cx="4176736" cy="1417500"/>
      </dsp:txXfrm>
    </dsp:sp>
    <dsp:sp modelId="{15258E2A-CB57-4ACC-9934-032299FA0F98}">
      <dsp:nvSpPr>
        <dsp:cNvPr id="0" name=""/>
        <dsp:cNvSpPr/>
      </dsp:nvSpPr>
      <dsp:spPr>
        <a:xfrm>
          <a:off x="5717746" y="1382523"/>
          <a:ext cx="1364342" cy="1364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8085E-09A4-4309-9F3F-130920B1F0AA}">
      <dsp:nvSpPr>
        <dsp:cNvPr id="0" name=""/>
        <dsp:cNvSpPr/>
      </dsp:nvSpPr>
      <dsp:spPr>
        <a:xfrm>
          <a:off x="4883982" y="3237919"/>
          <a:ext cx="3031871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anose="020B0606030504020204" pitchFamily="34" charset="0"/>
            </a:rPr>
            <a:t>Once an index is defined and populated, you can index incrementally to pick up new and updated source documents. </a:t>
          </a:r>
        </a:p>
      </dsp:txBody>
      <dsp:txXfrm>
        <a:off x="4883982" y="3237919"/>
        <a:ext cx="3031871" cy="1417500"/>
      </dsp:txXfrm>
    </dsp:sp>
    <dsp:sp modelId="{8D377FD1-0E60-4D28-88B8-DBE75371BE35}">
      <dsp:nvSpPr>
        <dsp:cNvPr id="0" name=""/>
        <dsp:cNvSpPr/>
      </dsp:nvSpPr>
      <dsp:spPr>
        <a:xfrm>
          <a:off x="9280195" y="1382523"/>
          <a:ext cx="1364342" cy="1364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C5EB-78B9-4708-9E67-24A37D6B0248}">
      <dsp:nvSpPr>
        <dsp:cNvPr id="0" name=""/>
        <dsp:cNvSpPr/>
      </dsp:nvSpPr>
      <dsp:spPr>
        <a:xfrm>
          <a:off x="8446431" y="3237919"/>
          <a:ext cx="3031871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anose="020B0606030504020204" pitchFamily="34" charset="0"/>
            </a:rPr>
            <a:t>Certain modifications require a full rebuild. You should use a small data set until the schema design is stable. </a:t>
          </a:r>
        </a:p>
      </dsp:txBody>
      <dsp:txXfrm>
        <a:off x="8446431" y="3237919"/>
        <a:ext cx="3031871" cy="141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29C88-6F66-431E-8711-1C2BF3A48339}">
      <dsp:nvSpPr>
        <dsp:cNvPr id="0" name=""/>
        <dsp:cNvSpPr/>
      </dsp:nvSpPr>
      <dsp:spPr>
        <a:xfrm>
          <a:off x="374019" y="1822898"/>
          <a:ext cx="931457" cy="9314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8E64A-27A0-4240-9534-9D2A86ADAC42}">
      <dsp:nvSpPr>
        <dsp:cNvPr id="0" name=""/>
        <dsp:cNvSpPr/>
      </dsp:nvSpPr>
      <dsp:spPr>
        <a:xfrm>
          <a:off x="569625" y="2018504"/>
          <a:ext cx="540245" cy="5402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F496-5876-43BF-9071-F2CA609BD945}">
      <dsp:nvSpPr>
        <dsp:cNvPr id="0" name=""/>
        <dsp:cNvSpPr/>
      </dsp:nvSpPr>
      <dsp:spPr>
        <a:xfrm>
          <a:off x="1505074" y="1822898"/>
          <a:ext cx="2195577" cy="93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In this demo, services and data are combined in the Azure cloud to create the skillset. </a:t>
          </a:r>
        </a:p>
      </dsp:txBody>
      <dsp:txXfrm>
        <a:off x="1505074" y="1822898"/>
        <a:ext cx="2195577" cy="931457"/>
      </dsp:txXfrm>
    </dsp:sp>
    <dsp:sp modelId="{8503FF72-9F92-41C5-AA50-F841F897D7D2}">
      <dsp:nvSpPr>
        <dsp:cNvPr id="0" name=""/>
        <dsp:cNvSpPr/>
      </dsp:nvSpPr>
      <dsp:spPr>
        <a:xfrm>
          <a:off x="4083214" y="1822898"/>
          <a:ext cx="931457" cy="9314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FFEDE-E2A4-4477-8DD6-33669458CC2D}">
      <dsp:nvSpPr>
        <dsp:cNvPr id="0" name=""/>
        <dsp:cNvSpPr/>
      </dsp:nvSpPr>
      <dsp:spPr>
        <a:xfrm>
          <a:off x="4278820" y="2018504"/>
          <a:ext cx="540245" cy="5402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D8C93-7F91-4391-BA54-CC7362832EEE}">
      <dsp:nvSpPr>
        <dsp:cNvPr id="0" name=""/>
        <dsp:cNvSpPr/>
      </dsp:nvSpPr>
      <dsp:spPr>
        <a:xfrm>
          <a:off x="5214269" y="1822898"/>
          <a:ext cx="2195577" cy="93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The end result is a searchable index populated with data created by AI processing that you can query in your apps.</a:t>
          </a:r>
        </a:p>
      </dsp:txBody>
      <dsp:txXfrm>
        <a:off x="5214269" y="1822898"/>
        <a:ext cx="2195577" cy="931457"/>
      </dsp:txXfrm>
    </dsp:sp>
    <dsp:sp modelId="{11637FD2-5C3B-4598-A794-F8700BBD4868}">
      <dsp:nvSpPr>
        <dsp:cNvPr id="0" name=""/>
        <dsp:cNvSpPr/>
      </dsp:nvSpPr>
      <dsp:spPr>
        <a:xfrm>
          <a:off x="7792410" y="1822898"/>
          <a:ext cx="931457" cy="9314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8C61A-FCFD-45C0-9A2D-F2DEBADD180C}">
      <dsp:nvSpPr>
        <dsp:cNvPr id="0" name=""/>
        <dsp:cNvSpPr/>
      </dsp:nvSpPr>
      <dsp:spPr>
        <a:xfrm>
          <a:off x="7988016" y="2018504"/>
          <a:ext cx="540245" cy="5402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653C9-3372-47A2-B5CF-DF55E35E24C5}">
      <dsp:nvSpPr>
        <dsp:cNvPr id="0" name=""/>
        <dsp:cNvSpPr/>
      </dsp:nvSpPr>
      <dsp:spPr>
        <a:xfrm>
          <a:off x="8923465" y="1822898"/>
          <a:ext cx="2195577" cy="93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Open Sans" panose="020B0606030504020204" pitchFamily="34" charset="0"/>
            </a:rPr>
            <a:t>This demo uses </a:t>
          </a:r>
          <a:r>
            <a:rPr lang="en-US" sz="2000" b="1" kern="1200" baseline="0" dirty="0">
              <a:latin typeface="Open Sans" panose="020B0606030504020204" pitchFamily="34" charset="0"/>
            </a:rPr>
            <a:t>Azure Cognitive Search</a:t>
          </a:r>
          <a:r>
            <a:rPr lang="en-US" sz="2000" kern="1200" baseline="0" dirty="0">
              <a:latin typeface="Open Sans" panose="020B0606030504020204" pitchFamily="34" charset="0"/>
            </a:rPr>
            <a:t>, </a:t>
          </a:r>
          <a:r>
            <a:rPr lang="en-US" sz="2000" b="1" kern="1200" baseline="0" dirty="0">
              <a:latin typeface="Open Sans" panose="020B0606030504020204" pitchFamily="34" charset="0"/>
            </a:rPr>
            <a:t>Azure Blob storage</a:t>
          </a:r>
          <a:r>
            <a:rPr lang="en-US" sz="2000" kern="1200" baseline="0" dirty="0">
              <a:latin typeface="Open Sans" panose="020B0606030504020204" pitchFamily="34" charset="0"/>
            </a:rPr>
            <a:t>, and </a:t>
          </a:r>
          <a:r>
            <a:rPr lang="en-US" sz="2000" b="1" kern="1200" baseline="0" dirty="0">
              <a:latin typeface="Open Sans" panose="020B0606030504020204" pitchFamily="34" charset="0"/>
            </a:rPr>
            <a:t>Azure Cognitive Services </a:t>
          </a:r>
          <a:r>
            <a:rPr lang="en-US" sz="2000" kern="1200" baseline="0" dirty="0">
              <a:latin typeface="Open Sans" panose="020B0606030504020204" pitchFamily="34" charset="0"/>
            </a:rPr>
            <a:t>for the AI.</a:t>
          </a:r>
        </a:p>
      </dsp:txBody>
      <dsp:txXfrm>
        <a:off x="8923465" y="1822898"/>
        <a:ext cx="2195577" cy="931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9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0.sv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arch/cognitive-search-quickstart-blob" TargetMode="External"/><Relationship Id="rId2" Type="http://schemas.openxmlformats.org/officeDocument/2006/relationships/hyperlink" Target="https://docs.microsoft.com/en-us/azure/search/cognitive-search-concept-intro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arch/cognitive-search-tutorial-blob-dotnet" TargetMode="External"/><Relationship Id="rId2" Type="http://schemas.openxmlformats.org/officeDocument/2006/relationships/hyperlink" Target="https://docs.microsoft.com/en-us/azure/search/cognitive-search-tutorial-blob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microsoft.sharepoint.com/teams/BrandCentral/Search/Pages/BCDeviceRendersResults.aspx?k#Default=%7B%22k%22%3A%22%22%2C%22r%22%3A%5B%7B%22n%22%3A%22RefinableString00%22%2C%22t%22%3A%5B%22%5C%22%C7%82%C7%8253757266616365%5C%22%22%5D%2C%22o%22%3A%22and%22%2C%22k%22%3Afalse%2C%22m%22%3Anull%7D%5D%2C%22l%22%3A1033%7D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57495"/>
            <a:ext cx="10515600" cy="2852737"/>
          </a:xfrm>
        </p:spPr>
        <p:txBody>
          <a:bodyPr/>
          <a:lstStyle/>
          <a:p>
            <a:r>
              <a:rPr lang="en-US" b="1" dirty="0"/>
              <a:t>AI Enrichment with Azure Cognitive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 </a:t>
            </a:r>
            <a:r>
              <a:rPr lang="en-US" dirty="0" err="1"/>
              <a:t>Beltrán</a:t>
            </a:r>
            <a:endParaRPr lang="en-US" dirty="0"/>
          </a:p>
        </p:txBody>
      </p:sp>
      <p:pic>
        <p:nvPicPr>
          <p:cNvPr id="6" name="Picture 2" descr="https://luisbeltran.mx/wp-content/uploads/2018/04/mvp-300x121.png">
            <a:extLst>
              <a:ext uri="{FF2B5EF4-FFF2-40B4-BE49-F238E27FC236}">
                <a16:creationId xmlns:a16="http://schemas.microsoft.com/office/drawing/2014/main" id="{AAA45703-AFA2-3545-8C38-25497AC1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09" y="5146969"/>
            <a:ext cx="1731818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Step 1. Connection &amp; document cracking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47170-6BF7-6E48-8B31-50E1209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61768" cy="4584411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800" dirty="0"/>
              <a:t>At the start of the pipeline, you have unstructured content (images, scanned documents, JPEG files). </a:t>
            </a:r>
          </a:p>
          <a:p>
            <a:pPr algn="just">
              <a:lnSpc>
                <a:spcPct val="120000"/>
              </a:lnSpc>
            </a:pP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n-US" sz="1800" dirty="0"/>
              <a:t>Data must exist in an Azure data storage service that can be accessed by an indexer. </a:t>
            </a:r>
          </a:p>
          <a:p>
            <a:pPr algn="just">
              <a:lnSpc>
                <a:spcPct val="120000"/>
              </a:lnSpc>
            </a:pP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n-US" sz="1800" dirty="0"/>
              <a:t>Indexers can "crack" source documents to extract text from source data. Document cracking is the process of extracting or creating text content from non-text sources at indexing.</a:t>
            </a:r>
          </a:p>
          <a:p>
            <a:pPr algn="just">
              <a:lnSpc>
                <a:spcPct val="120000"/>
              </a:lnSpc>
            </a:pP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n-US" sz="1800" dirty="0"/>
              <a:t>Indexing takes time so start with a small, representative data set, then build it up incrementally as your solution matures.</a:t>
            </a:r>
          </a:p>
        </p:txBody>
      </p:sp>
      <p:pic>
        <p:nvPicPr>
          <p:cNvPr id="6" name="Picture 2" descr="Document cracking phase">
            <a:extLst>
              <a:ext uri="{FF2B5EF4-FFF2-40B4-BE49-F238E27FC236}">
                <a16:creationId xmlns:a16="http://schemas.microsoft.com/office/drawing/2014/main" id="{87423A17-B743-2440-B27A-72983B920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2" y="3176824"/>
            <a:ext cx="3684883" cy="142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0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Document cracking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2DA32B-DC10-1E48-BEE6-B9A067D5D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types of data sources</a:t>
            </a:r>
          </a:p>
          <a:p>
            <a:pPr lvl="1"/>
            <a:r>
              <a:rPr lang="en-US" dirty="0"/>
              <a:t>Blob Storage</a:t>
            </a:r>
          </a:p>
          <a:p>
            <a:pPr lvl="1"/>
            <a:r>
              <a:rPr lang="en-US" dirty="0"/>
              <a:t>Azure SQL</a:t>
            </a:r>
          </a:p>
          <a:p>
            <a:pPr lvl="1"/>
            <a:r>
              <a:rPr lang="en-US" dirty="0"/>
              <a:t>Cosmos DB</a:t>
            </a:r>
          </a:p>
          <a:p>
            <a:pPr lvl="1"/>
            <a:r>
              <a:rPr lang="en-US" dirty="0"/>
              <a:t>Azure Tables</a:t>
            </a:r>
          </a:p>
          <a:p>
            <a:pPr lvl="1"/>
            <a:r>
              <a:rPr lang="en-US" dirty="0"/>
              <a:t>MySQL</a:t>
            </a:r>
          </a:p>
          <a:p>
            <a:pPr lvl="1"/>
            <a:r>
              <a:rPr lang="en-US" dirty="0"/>
              <a:t>Azure Files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File formats supported in</a:t>
            </a:r>
            <a:br>
              <a:rPr lang="en-US" dirty="0"/>
            </a:br>
            <a:r>
              <a:rPr lang="en-US" dirty="0"/>
              <a:t>blob storage: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66715-A153-514C-BF73-5950310F21F7}"/>
              </a:ext>
            </a:extLst>
          </p:cNvPr>
          <p:cNvSpPr/>
          <p:nvPr/>
        </p:nvSpPr>
        <p:spPr>
          <a:xfrm>
            <a:off x="6107048" y="5014642"/>
            <a:ext cx="12595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rtf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json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FB1C-AF89-E14F-9430-415E693FE5B4}"/>
              </a:ext>
            </a:extLst>
          </p:cNvPr>
          <p:cNvSpPr/>
          <p:nvPr/>
        </p:nvSpPr>
        <p:spPr>
          <a:xfrm>
            <a:off x="7158374" y="4971125"/>
            <a:ext cx="115824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doc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ppt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xls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72666B-EA61-D34C-8BAF-254B2799ECEF}"/>
              </a:ext>
            </a:extLst>
          </p:cNvPr>
          <p:cNvSpPr/>
          <p:nvPr/>
        </p:nvSpPr>
        <p:spPr>
          <a:xfrm>
            <a:off x="5978403" y="4971124"/>
            <a:ext cx="11799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pdf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xml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png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345FA-067D-C142-81EC-95E7B196E448}"/>
              </a:ext>
            </a:extLst>
          </p:cNvPr>
          <p:cNvSpPr/>
          <p:nvPr/>
        </p:nvSpPr>
        <p:spPr bwMode="auto">
          <a:xfrm>
            <a:off x="6431665" y="1986266"/>
            <a:ext cx="1845564" cy="236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67B576-2C22-1C47-BAB6-745844B7DAAE}"/>
              </a:ext>
            </a:extLst>
          </p:cNvPr>
          <p:cNvSpPr txBox="1">
            <a:spLocks/>
          </p:cNvSpPr>
          <p:nvPr/>
        </p:nvSpPr>
        <p:spPr>
          <a:xfrm>
            <a:off x="6107048" y="1436751"/>
            <a:ext cx="4977383" cy="1341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CD039-20C9-7142-B09F-482380451F11}"/>
              </a:ext>
            </a:extLst>
          </p:cNvPr>
          <p:cNvSpPr/>
          <p:nvPr/>
        </p:nvSpPr>
        <p:spPr bwMode="auto">
          <a:xfrm>
            <a:off x="6391734" y="1950014"/>
            <a:ext cx="1845564" cy="236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507F8E-57F2-3B40-93F7-F9B7A9C8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03" y="1906498"/>
            <a:ext cx="1845564" cy="2366108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3993635F-11CD-F343-ADA6-A9E9E0E1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9" t="10256" r="27823" b="10179"/>
          <a:stretch/>
        </p:blipFill>
        <p:spPr>
          <a:xfrm>
            <a:off x="7737494" y="3814951"/>
            <a:ext cx="634829" cy="6217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3CED0-DC0B-9A43-9489-0C5CF744F197}"/>
              </a:ext>
            </a:extLst>
          </p:cNvPr>
          <p:cNvCxnSpPr>
            <a:cxnSpLocks/>
          </p:cNvCxnSpPr>
          <p:nvPr/>
        </p:nvCxnSpPr>
        <p:spPr>
          <a:xfrm>
            <a:off x="8532648" y="2211352"/>
            <a:ext cx="12655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9ED55F-EE37-6243-95EF-51A22653B945}"/>
              </a:ext>
            </a:extLst>
          </p:cNvPr>
          <p:cNvCxnSpPr>
            <a:cxnSpLocks/>
          </p:cNvCxnSpPr>
          <p:nvPr/>
        </p:nvCxnSpPr>
        <p:spPr>
          <a:xfrm>
            <a:off x="8532648" y="3158976"/>
            <a:ext cx="12655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49F29-4FF6-DC40-BCF9-96FD18C29A6C}"/>
              </a:ext>
            </a:extLst>
          </p:cNvPr>
          <p:cNvSpPr/>
          <p:nvPr/>
        </p:nvSpPr>
        <p:spPr bwMode="auto">
          <a:xfrm>
            <a:off x="10034596" y="1900456"/>
            <a:ext cx="1799539" cy="6217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1E0DDC-18F7-9740-A90A-D0AF263F455B}"/>
              </a:ext>
            </a:extLst>
          </p:cNvPr>
          <p:cNvSpPr/>
          <p:nvPr/>
        </p:nvSpPr>
        <p:spPr bwMode="auto">
          <a:xfrm>
            <a:off x="10034595" y="2874491"/>
            <a:ext cx="1799539" cy="6217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metadata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3CBC66-E342-3142-B72D-0A82746AB31E}"/>
              </a:ext>
            </a:extLst>
          </p:cNvPr>
          <p:cNvCxnSpPr>
            <a:cxnSpLocks/>
          </p:cNvCxnSpPr>
          <p:nvPr/>
        </p:nvCxnSpPr>
        <p:spPr>
          <a:xfrm>
            <a:off x="8540268" y="4126716"/>
            <a:ext cx="12655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51779BD-3B44-9A44-A5CE-D669969DFB9B}"/>
              </a:ext>
            </a:extLst>
          </p:cNvPr>
          <p:cNvSpPr/>
          <p:nvPr/>
        </p:nvSpPr>
        <p:spPr bwMode="auto">
          <a:xfrm>
            <a:off x="10042215" y="3842231"/>
            <a:ext cx="1799539" cy="6217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70442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Step 2. Cognitive skills and enrichment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47170-6BF7-6E48-8B31-50E1209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2541"/>
            <a:ext cx="6670964" cy="377442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Enrichment is performed with </a:t>
            </a:r>
            <a:r>
              <a:rPr lang="en-US" sz="2000" i="1" dirty="0"/>
              <a:t>cognitive skills</a:t>
            </a:r>
            <a:r>
              <a:rPr lang="en-US" sz="2000" dirty="0"/>
              <a:t> doing atomic operations.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For example, once you have cracked a PDF, you can apply entity recognition, language detection, or key phrase extraction to produce new fields in your index that are not available natively in the source.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Altogether, the collection of skills used in your pipeline is called a </a:t>
            </a:r>
            <a:r>
              <a:rPr lang="en-US" sz="2000" i="1" dirty="0"/>
              <a:t>skillset</a:t>
            </a:r>
            <a:r>
              <a:rPr lang="en-US" sz="2000" dirty="0"/>
              <a:t>.</a:t>
            </a:r>
            <a:endParaRPr lang="en-MX" sz="2000" dirty="0"/>
          </a:p>
        </p:txBody>
      </p:sp>
      <p:pic>
        <p:nvPicPr>
          <p:cNvPr id="6" name="Picture 2" descr="Enrichment phase">
            <a:extLst>
              <a:ext uri="{FF2B5EF4-FFF2-40B4-BE49-F238E27FC236}">
                <a16:creationId xmlns:a16="http://schemas.microsoft.com/office/drawing/2014/main" id="{C98566D5-BB26-2E4F-A250-BE61092D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3381500"/>
            <a:ext cx="3761509" cy="151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0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F037A5-7CD0-C343-928A-03F74EBA28EE}"/>
              </a:ext>
            </a:extLst>
          </p:cNvPr>
          <p:cNvSpPr/>
          <p:nvPr/>
        </p:nvSpPr>
        <p:spPr bwMode="auto">
          <a:xfrm>
            <a:off x="777505" y="1706750"/>
            <a:ext cx="596950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Built-in skills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51EAC437-E08E-E649-A080-CF8085AA03A0}"/>
              </a:ext>
            </a:extLst>
          </p:cNvPr>
          <p:cNvSpPr/>
          <p:nvPr/>
        </p:nvSpPr>
        <p:spPr>
          <a:xfrm>
            <a:off x="402102" y="1978493"/>
            <a:ext cx="375402" cy="4323355"/>
          </a:xfrm>
          <a:prstGeom prst="leftBracket">
            <a:avLst>
              <a:gd name="adj" fmla="val 0"/>
            </a:avLst>
          </a:pr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EDEECE2-1B45-C949-AB00-B14A944DE01C}"/>
              </a:ext>
            </a:extLst>
          </p:cNvPr>
          <p:cNvSpPr/>
          <p:nvPr/>
        </p:nvSpPr>
        <p:spPr>
          <a:xfrm flipH="1">
            <a:off x="6747007" y="1978493"/>
            <a:ext cx="375402" cy="4323355"/>
          </a:xfrm>
          <a:prstGeom prst="leftBracket">
            <a:avLst>
              <a:gd name="adj" fmla="val 0"/>
            </a:avLst>
          </a:pr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EA059F6-CC7C-F343-83EA-CC7F49C74618}"/>
              </a:ext>
            </a:extLst>
          </p:cNvPr>
          <p:cNvSpPr>
            <a:spLocks noEditPoints="1"/>
          </p:cNvSpPr>
          <p:nvPr/>
        </p:nvSpPr>
        <p:spPr bwMode="auto">
          <a:xfrm>
            <a:off x="3786691" y="2407728"/>
            <a:ext cx="222270" cy="355520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9A0135F-26CA-A947-9D2D-7ACE7F5C9430}"/>
              </a:ext>
            </a:extLst>
          </p:cNvPr>
          <p:cNvSpPr>
            <a:spLocks noEditPoints="1"/>
          </p:cNvSpPr>
          <p:nvPr/>
        </p:nvSpPr>
        <p:spPr bwMode="auto">
          <a:xfrm>
            <a:off x="3765144" y="3449642"/>
            <a:ext cx="265364" cy="296496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" name="building_5">
            <a:extLst>
              <a:ext uri="{FF2B5EF4-FFF2-40B4-BE49-F238E27FC236}">
                <a16:creationId xmlns:a16="http://schemas.microsoft.com/office/drawing/2014/main" id="{6C4BAD2D-4656-6A47-A384-62E290658D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26059" y="5406144"/>
            <a:ext cx="343534" cy="294256"/>
          </a:xfrm>
          <a:custGeom>
            <a:avLst/>
            <a:gdLst>
              <a:gd name="T0" fmla="*/ 178 w 244"/>
              <a:gd name="T1" fmla="*/ 28 h 209"/>
              <a:gd name="T2" fmla="*/ 244 w 244"/>
              <a:gd name="T3" fmla="*/ 62 h 209"/>
              <a:gd name="T4" fmla="*/ 0 w 244"/>
              <a:gd name="T5" fmla="*/ 62 h 209"/>
              <a:gd name="T6" fmla="*/ 122 w 244"/>
              <a:gd name="T7" fmla="*/ 0 h 209"/>
              <a:gd name="T8" fmla="*/ 178 w 244"/>
              <a:gd name="T9" fmla="*/ 28 h 209"/>
              <a:gd name="T10" fmla="*/ 20 w 244"/>
              <a:gd name="T11" fmla="*/ 190 h 209"/>
              <a:gd name="T12" fmla="*/ 13 w 244"/>
              <a:gd name="T13" fmla="*/ 209 h 209"/>
              <a:gd name="T14" fmla="*/ 232 w 244"/>
              <a:gd name="T15" fmla="*/ 209 h 209"/>
              <a:gd name="T16" fmla="*/ 217 w 244"/>
              <a:gd name="T17" fmla="*/ 171 h 209"/>
              <a:gd name="T18" fmla="*/ 27 w 244"/>
              <a:gd name="T19" fmla="*/ 171 h 209"/>
              <a:gd name="T20" fmla="*/ 20 w 244"/>
              <a:gd name="T21" fmla="*/ 190 h 209"/>
              <a:gd name="T22" fmla="*/ 27 w 244"/>
              <a:gd name="T23" fmla="*/ 171 h 209"/>
              <a:gd name="T24" fmla="*/ 27 w 244"/>
              <a:gd name="T25" fmla="*/ 62 h 209"/>
              <a:gd name="T26" fmla="*/ 217 w 244"/>
              <a:gd name="T27" fmla="*/ 171 h 209"/>
              <a:gd name="T28" fmla="*/ 217 w 244"/>
              <a:gd name="T29" fmla="*/ 62 h 209"/>
              <a:gd name="T30" fmla="*/ 185 w 244"/>
              <a:gd name="T31" fmla="*/ 171 h 209"/>
              <a:gd name="T32" fmla="*/ 185 w 244"/>
              <a:gd name="T33" fmla="*/ 62 h 209"/>
              <a:gd name="T34" fmla="*/ 154 w 244"/>
              <a:gd name="T35" fmla="*/ 171 h 209"/>
              <a:gd name="T36" fmla="*/ 154 w 244"/>
              <a:gd name="T37" fmla="*/ 62 h 209"/>
              <a:gd name="T38" fmla="*/ 122 w 244"/>
              <a:gd name="T39" fmla="*/ 171 h 209"/>
              <a:gd name="T40" fmla="*/ 122 w 244"/>
              <a:gd name="T41" fmla="*/ 62 h 209"/>
              <a:gd name="T42" fmla="*/ 90 w 244"/>
              <a:gd name="T43" fmla="*/ 171 h 209"/>
              <a:gd name="T44" fmla="*/ 90 w 244"/>
              <a:gd name="T45" fmla="*/ 62 h 209"/>
              <a:gd name="T46" fmla="*/ 59 w 244"/>
              <a:gd name="T47" fmla="*/ 171 h 209"/>
              <a:gd name="T48" fmla="*/ 59 w 244"/>
              <a:gd name="T49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4" h="209">
                <a:moveTo>
                  <a:pt x="178" y="28"/>
                </a:moveTo>
                <a:lnTo>
                  <a:pt x="244" y="62"/>
                </a:lnTo>
                <a:lnTo>
                  <a:pt x="0" y="62"/>
                </a:lnTo>
                <a:lnTo>
                  <a:pt x="122" y="0"/>
                </a:lnTo>
                <a:lnTo>
                  <a:pt x="178" y="28"/>
                </a:lnTo>
                <a:moveTo>
                  <a:pt x="20" y="190"/>
                </a:moveTo>
                <a:lnTo>
                  <a:pt x="13" y="209"/>
                </a:lnTo>
                <a:lnTo>
                  <a:pt x="232" y="209"/>
                </a:lnTo>
                <a:lnTo>
                  <a:pt x="217" y="171"/>
                </a:lnTo>
                <a:lnTo>
                  <a:pt x="27" y="171"/>
                </a:lnTo>
                <a:lnTo>
                  <a:pt x="20" y="190"/>
                </a:lnTo>
                <a:moveTo>
                  <a:pt x="27" y="171"/>
                </a:moveTo>
                <a:lnTo>
                  <a:pt x="27" y="62"/>
                </a:lnTo>
                <a:moveTo>
                  <a:pt x="217" y="171"/>
                </a:moveTo>
                <a:lnTo>
                  <a:pt x="217" y="62"/>
                </a:lnTo>
                <a:moveTo>
                  <a:pt x="185" y="171"/>
                </a:moveTo>
                <a:lnTo>
                  <a:pt x="185" y="62"/>
                </a:lnTo>
                <a:moveTo>
                  <a:pt x="154" y="171"/>
                </a:moveTo>
                <a:lnTo>
                  <a:pt x="154" y="62"/>
                </a:lnTo>
                <a:moveTo>
                  <a:pt x="122" y="171"/>
                </a:moveTo>
                <a:lnTo>
                  <a:pt x="122" y="62"/>
                </a:lnTo>
                <a:moveTo>
                  <a:pt x="90" y="171"/>
                </a:moveTo>
                <a:lnTo>
                  <a:pt x="90" y="62"/>
                </a:lnTo>
                <a:moveTo>
                  <a:pt x="59" y="171"/>
                </a:moveTo>
                <a:lnTo>
                  <a:pt x="59" y="6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1E2CE7-6AC3-E545-8192-6193CFC61746}"/>
              </a:ext>
            </a:extLst>
          </p:cNvPr>
          <p:cNvGrpSpPr/>
          <p:nvPr/>
        </p:nvGrpSpPr>
        <p:grpSpPr>
          <a:xfrm>
            <a:off x="3765117" y="4420208"/>
            <a:ext cx="265398" cy="334526"/>
            <a:chOff x="9006725" y="765957"/>
            <a:chExt cx="222999" cy="2810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2873B2-B1F3-EE44-93C3-C963226EBC20}"/>
                </a:ext>
              </a:extLst>
            </p:cNvPr>
            <p:cNvGrpSpPr/>
            <p:nvPr/>
          </p:nvGrpSpPr>
          <p:grpSpPr>
            <a:xfrm>
              <a:off x="9006725" y="765957"/>
              <a:ext cx="222999" cy="281085"/>
              <a:chOff x="9049397" y="3538221"/>
              <a:chExt cx="843714" cy="1063479"/>
            </a:xfrm>
          </p:grpSpPr>
          <p:sp>
            <p:nvSpPr>
              <p:cNvPr id="16" name="Delay 472">
                <a:extLst>
                  <a:ext uri="{FF2B5EF4-FFF2-40B4-BE49-F238E27FC236}">
                    <a16:creationId xmlns:a16="http://schemas.microsoft.com/office/drawing/2014/main" id="{4C811CFC-34CB-7745-B9CA-A26E058DB7C4}"/>
                  </a:ext>
                </a:extLst>
              </p:cNvPr>
              <p:cNvSpPr/>
              <p:nvPr/>
            </p:nvSpPr>
            <p:spPr bwMode="auto">
              <a:xfrm rot="16200000">
                <a:off x="9109305" y="3534347"/>
                <a:ext cx="720967" cy="728716"/>
              </a:xfrm>
              <a:custGeom>
                <a:avLst/>
                <a:gdLst>
                  <a:gd name="connsiteX0" fmla="*/ 0 w 646772"/>
                  <a:gd name="connsiteY0" fmla="*/ 0 h 687074"/>
                  <a:gd name="connsiteX1" fmla="*/ 323386 w 646772"/>
                  <a:gd name="connsiteY1" fmla="*/ 0 h 687074"/>
                  <a:gd name="connsiteX2" fmla="*/ 646772 w 646772"/>
                  <a:gd name="connsiteY2" fmla="*/ 343537 h 687074"/>
                  <a:gd name="connsiteX3" fmla="*/ 323386 w 646772"/>
                  <a:gd name="connsiteY3" fmla="*/ 687074 h 687074"/>
                  <a:gd name="connsiteX4" fmla="*/ 0 w 646772"/>
                  <a:gd name="connsiteY4" fmla="*/ 687074 h 687074"/>
                  <a:gd name="connsiteX5" fmla="*/ 0 w 646772"/>
                  <a:gd name="connsiteY5" fmla="*/ 0 h 687074"/>
                  <a:gd name="connsiteX0" fmla="*/ 70225 w 716997"/>
                  <a:gd name="connsiteY0" fmla="*/ 0 h 687074"/>
                  <a:gd name="connsiteX1" fmla="*/ 393611 w 716997"/>
                  <a:gd name="connsiteY1" fmla="*/ 0 h 687074"/>
                  <a:gd name="connsiteX2" fmla="*/ 716997 w 716997"/>
                  <a:gd name="connsiteY2" fmla="*/ 343537 h 687074"/>
                  <a:gd name="connsiteX3" fmla="*/ 393611 w 716997"/>
                  <a:gd name="connsiteY3" fmla="*/ 687074 h 687074"/>
                  <a:gd name="connsiteX4" fmla="*/ 70225 w 716997"/>
                  <a:gd name="connsiteY4" fmla="*/ 687074 h 687074"/>
                  <a:gd name="connsiteX5" fmla="*/ 70225 w 716997"/>
                  <a:gd name="connsiteY5" fmla="*/ 0 h 687074"/>
                  <a:gd name="connsiteX0" fmla="*/ 17775 w 664547"/>
                  <a:gd name="connsiteY0" fmla="*/ 0 h 734251"/>
                  <a:gd name="connsiteX1" fmla="*/ 341161 w 664547"/>
                  <a:gd name="connsiteY1" fmla="*/ 0 h 734251"/>
                  <a:gd name="connsiteX2" fmla="*/ 664547 w 664547"/>
                  <a:gd name="connsiteY2" fmla="*/ 343537 h 734251"/>
                  <a:gd name="connsiteX3" fmla="*/ 341161 w 664547"/>
                  <a:gd name="connsiteY3" fmla="*/ 687074 h 734251"/>
                  <a:gd name="connsiteX4" fmla="*/ 17775 w 664547"/>
                  <a:gd name="connsiteY4" fmla="*/ 687074 h 734251"/>
                  <a:gd name="connsiteX5" fmla="*/ 17775 w 664547"/>
                  <a:gd name="connsiteY5" fmla="*/ 0 h 734251"/>
                  <a:gd name="connsiteX0" fmla="*/ 20104 w 666876"/>
                  <a:gd name="connsiteY0" fmla="*/ 0 h 714495"/>
                  <a:gd name="connsiteX1" fmla="*/ 343490 w 666876"/>
                  <a:gd name="connsiteY1" fmla="*/ 0 h 714495"/>
                  <a:gd name="connsiteX2" fmla="*/ 666876 w 666876"/>
                  <a:gd name="connsiteY2" fmla="*/ 343537 h 714495"/>
                  <a:gd name="connsiteX3" fmla="*/ 343490 w 666876"/>
                  <a:gd name="connsiteY3" fmla="*/ 687074 h 714495"/>
                  <a:gd name="connsiteX4" fmla="*/ 20104 w 666876"/>
                  <a:gd name="connsiteY4" fmla="*/ 687074 h 714495"/>
                  <a:gd name="connsiteX5" fmla="*/ 20104 w 666876"/>
                  <a:gd name="connsiteY5" fmla="*/ 0 h 714495"/>
                  <a:gd name="connsiteX0" fmla="*/ 60422 w 707194"/>
                  <a:gd name="connsiteY0" fmla="*/ 0 h 712171"/>
                  <a:gd name="connsiteX1" fmla="*/ 383808 w 707194"/>
                  <a:gd name="connsiteY1" fmla="*/ 0 h 712171"/>
                  <a:gd name="connsiteX2" fmla="*/ 707194 w 707194"/>
                  <a:gd name="connsiteY2" fmla="*/ 343537 h 712171"/>
                  <a:gd name="connsiteX3" fmla="*/ 383808 w 707194"/>
                  <a:gd name="connsiteY3" fmla="*/ 687074 h 712171"/>
                  <a:gd name="connsiteX4" fmla="*/ 96 w 707194"/>
                  <a:gd name="connsiteY4" fmla="*/ 683902 h 712171"/>
                  <a:gd name="connsiteX5" fmla="*/ 60422 w 707194"/>
                  <a:gd name="connsiteY5" fmla="*/ 0 h 712171"/>
                  <a:gd name="connsiteX0" fmla="*/ 61489 w 708261"/>
                  <a:gd name="connsiteY0" fmla="*/ 0 h 710499"/>
                  <a:gd name="connsiteX1" fmla="*/ 384875 w 708261"/>
                  <a:gd name="connsiteY1" fmla="*/ 0 h 710499"/>
                  <a:gd name="connsiteX2" fmla="*/ 708261 w 708261"/>
                  <a:gd name="connsiteY2" fmla="*/ 343537 h 710499"/>
                  <a:gd name="connsiteX3" fmla="*/ 384875 w 708261"/>
                  <a:gd name="connsiteY3" fmla="*/ 687074 h 710499"/>
                  <a:gd name="connsiteX4" fmla="*/ 1163 w 708261"/>
                  <a:gd name="connsiteY4" fmla="*/ 683902 h 710499"/>
                  <a:gd name="connsiteX5" fmla="*/ 61489 w 708261"/>
                  <a:gd name="connsiteY5" fmla="*/ 0 h 710499"/>
                  <a:gd name="connsiteX0" fmla="*/ 61489 w 708261"/>
                  <a:gd name="connsiteY0" fmla="*/ 66113 h 776612"/>
                  <a:gd name="connsiteX1" fmla="*/ 384875 w 708261"/>
                  <a:gd name="connsiteY1" fmla="*/ 66113 h 776612"/>
                  <a:gd name="connsiteX2" fmla="*/ 708261 w 708261"/>
                  <a:gd name="connsiteY2" fmla="*/ 409650 h 776612"/>
                  <a:gd name="connsiteX3" fmla="*/ 384875 w 708261"/>
                  <a:gd name="connsiteY3" fmla="*/ 753187 h 776612"/>
                  <a:gd name="connsiteX4" fmla="*/ 1163 w 708261"/>
                  <a:gd name="connsiteY4" fmla="*/ 750015 h 776612"/>
                  <a:gd name="connsiteX5" fmla="*/ 61489 w 708261"/>
                  <a:gd name="connsiteY5" fmla="*/ 66113 h 776612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55271 h 765770"/>
                  <a:gd name="connsiteX1" fmla="*/ 384875 w 708261"/>
                  <a:gd name="connsiteY1" fmla="*/ 55271 h 765770"/>
                  <a:gd name="connsiteX2" fmla="*/ 708261 w 708261"/>
                  <a:gd name="connsiteY2" fmla="*/ 398808 h 765770"/>
                  <a:gd name="connsiteX3" fmla="*/ 384875 w 708261"/>
                  <a:gd name="connsiteY3" fmla="*/ 742345 h 765770"/>
                  <a:gd name="connsiteX4" fmla="*/ 1163 w 708261"/>
                  <a:gd name="connsiteY4" fmla="*/ 739173 h 765770"/>
                  <a:gd name="connsiteX5" fmla="*/ 61489 w 708261"/>
                  <a:gd name="connsiteY5" fmla="*/ 55271 h 765770"/>
                  <a:gd name="connsiteX0" fmla="*/ 61489 w 708261"/>
                  <a:gd name="connsiteY0" fmla="*/ 45159 h 755658"/>
                  <a:gd name="connsiteX1" fmla="*/ 384875 w 708261"/>
                  <a:gd name="connsiteY1" fmla="*/ 45159 h 755658"/>
                  <a:gd name="connsiteX2" fmla="*/ 708261 w 708261"/>
                  <a:gd name="connsiteY2" fmla="*/ 388696 h 755658"/>
                  <a:gd name="connsiteX3" fmla="*/ 384875 w 708261"/>
                  <a:gd name="connsiteY3" fmla="*/ 732233 h 755658"/>
                  <a:gd name="connsiteX4" fmla="*/ 1163 w 708261"/>
                  <a:gd name="connsiteY4" fmla="*/ 729061 h 755658"/>
                  <a:gd name="connsiteX5" fmla="*/ 61489 w 708261"/>
                  <a:gd name="connsiteY5" fmla="*/ 45159 h 755658"/>
                  <a:gd name="connsiteX0" fmla="*/ 78421 w 722018"/>
                  <a:gd name="connsiteY0" fmla="*/ 86993 h 754419"/>
                  <a:gd name="connsiteX1" fmla="*/ 398632 w 722018"/>
                  <a:gd name="connsiteY1" fmla="*/ 23490 h 754419"/>
                  <a:gd name="connsiteX2" fmla="*/ 722018 w 722018"/>
                  <a:gd name="connsiteY2" fmla="*/ 367027 h 754419"/>
                  <a:gd name="connsiteX3" fmla="*/ 398632 w 722018"/>
                  <a:gd name="connsiteY3" fmla="*/ 710564 h 754419"/>
                  <a:gd name="connsiteX4" fmla="*/ 14920 w 722018"/>
                  <a:gd name="connsiteY4" fmla="*/ 707392 h 754419"/>
                  <a:gd name="connsiteX5" fmla="*/ 78421 w 722018"/>
                  <a:gd name="connsiteY5" fmla="*/ 86993 h 754419"/>
                  <a:gd name="connsiteX0" fmla="*/ 78421 w 722018"/>
                  <a:gd name="connsiteY0" fmla="*/ 67923 h 735349"/>
                  <a:gd name="connsiteX1" fmla="*/ 398632 w 722018"/>
                  <a:gd name="connsiteY1" fmla="*/ 4420 h 735349"/>
                  <a:gd name="connsiteX2" fmla="*/ 722018 w 722018"/>
                  <a:gd name="connsiteY2" fmla="*/ 347957 h 735349"/>
                  <a:gd name="connsiteX3" fmla="*/ 398632 w 722018"/>
                  <a:gd name="connsiteY3" fmla="*/ 691494 h 735349"/>
                  <a:gd name="connsiteX4" fmla="*/ 14920 w 722018"/>
                  <a:gd name="connsiteY4" fmla="*/ 688322 h 735349"/>
                  <a:gd name="connsiteX5" fmla="*/ 78421 w 722018"/>
                  <a:gd name="connsiteY5" fmla="*/ 67923 h 735349"/>
                  <a:gd name="connsiteX0" fmla="*/ 78125 w 721722"/>
                  <a:gd name="connsiteY0" fmla="*/ 67921 h 735347"/>
                  <a:gd name="connsiteX1" fmla="*/ 398336 w 721722"/>
                  <a:gd name="connsiteY1" fmla="*/ 4418 h 735347"/>
                  <a:gd name="connsiteX2" fmla="*/ 721722 w 721722"/>
                  <a:gd name="connsiteY2" fmla="*/ 347955 h 735347"/>
                  <a:gd name="connsiteX3" fmla="*/ 398336 w 721722"/>
                  <a:gd name="connsiteY3" fmla="*/ 691492 h 735347"/>
                  <a:gd name="connsiteX4" fmla="*/ 14624 w 721722"/>
                  <a:gd name="connsiteY4" fmla="*/ 688320 h 735347"/>
                  <a:gd name="connsiteX5" fmla="*/ 78125 w 721722"/>
                  <a:gd name="connsiteY5" fmla="*/ 67921 h 735347"/>
                  <a:gd name="connsiteX0" fmla="*/ 52617 w 727964"/>
                  <a:gd name="connsiteY0" fmla="*/ 28409 h 774265"/>
                  <a:gd name="connsiteX1" fmla="*/ 404578 w 727964"/>
                  <a:gd name="connsiteY1" fmla="*/ 37929 h 774265"/>
                  <a:gd name="connsiteX2" fmla="*/ 727964 w 727964"/>
                  <a:gd name="connsiteY2" fmla="*/ 381466 h 774265"/>
                  <a:gd name="connsiteX3" fmla="*/ 404578 w 727964"/>
                  <a:gd name="connsiteY3" fmla="*/ 725003 h 774265"/>
                  <a:gd name="connsiteX4" fmla="*/ 20866 w 727964"/>
                  <a:gd name="connsiteY4" fmla="*/ 721831 h 774265"/>
                  <a:gd name="connsiteX5" fmla="*/ 52617 w 727964"/>
                  <a:gd name="connsiteY5" fmla="*/ 28409 h 774265"/>
                  <a:gd name="connsiteX0" fmla="*/ 48043 w 723390"/>
                  <a:gd name="connsiteY0" fmla="*/ 28175 h 774031"/>
                  <a:gd name="connsiteX1" fmla="*/ 400004 w 723390"/>
                  <a:gd name="connsiteY1" fmla="*/ 37695 h 774031"/>
                  <a:gd name="connsiteX2" fmla="*/ 723390 w 723390"/>
                  <a:gd name="connsiteY2" fmla="*/ 381232 h 774031"/>
                  <a:gd name="connsiteX3" fmla="*/ 400004 w 723390"/>
                  <a:gd name="connsiteY3" fmla="*/ 724769 h 774031"/>
                  <a:gd name="connsiteX4" fmla="*/ 16292 w 723390"/>
                  <a:gd name="connsiteY4" fmla="*/ 721597 h 774031"/>
                  <a:gd name="connsiteX5" fmla="*/ 48043 w 723390"/>
                  <a:gd name="connsiteY5" fmla="*/ 28175 h 774031"/>
                  <a:gd name="connsiteX0" fmla="*/ 57181 w 732528"/>
                  <a:gd name="connsiteY0" fmla="*/ 28175 h 774031"/>
                  <a:gd name="connsiteX1" fmla="*/ 409142 w 732528"/>
                  <a:gd name="connsiteY1" fmla="*/ 37695 h 774031"/>
                  <a:gd name="connsiteX2" fmla="*/ 732528 w 732528"/>
                  <a:gd name="connsiteY2" fmla="*/ 381232 h 774031"/>
                  <a:gd name="connsiteX3" fmla="*/ 409142 w 732528"/>
                  <a:gd name="connsiteY3" fmla="*/ 724769 h 774031"/>
                  <a:gd name="connsiteX4" fmla="*/ 25430 w 732528"/>
                  <a:gd name="connsiteY4" fmla="*/ 721597 h 774031"/>
                  <a:gd name="connsiteX5" fmla="*/ 38475 w 732528"/>
                  <a:gd name="connsiteY5" fmla="*/ 368653 h 774031"/>
                  <a:gd name="connsiteX6" fmla="*/ 57181 w 732528"/>
                  <a:gd name="connsiteY6" fmla="*/ 28175 h 774031"/>
                  <a:gd name="connsiteX0" fmla="*/ 45620 w 720967"/>
                  <a:gd name="connsiteY0" fmla="*/ 26069 h 745543"/>
                  <a:gd name="connsiteX1" fmla="*/ 397581 w 720967"/>
                  <a:gd name="connsiteY1" fmla="*/ 35589 h 745543"/>
                  <a:gd name="connsiteX2" fmla="*/ 720967 w 720967"/>
                  <a:gd name="connsiteY2" fmla="*/ 379126 h 745543"/>
                  <a:gd name="connsiteX3" fmla="*/ 397581 w 720967"/>
                  <a:gd name="connsiteY3" fmla="*/ 722663 h 745543"/>
                  <a:gd name="connsiteX4" fmla="*/ 13869 w 720967"/>
                  <a:gd name="connsiteY4" fmla="*/ 719491 h 745543"/>
                  <a:gd name="connsiteX5" fmla="*/ 80889 w 720967"/>
                  <a:gd name="connsiteY5" fmla="*/ 382425 h 745543"/>
                  <a:gd name="connsiteX6" fmla="*/ 45620 w 720967"/>
                  <a:gd name="connsiteY6" fmla="*/ 26069 h 745543"/>
                  <a:gd name="connsiteX0" fmla="*/ 32920 w 720967"/>
                  <a:gd name="connsiteY0" fmla="*/ 34642 h 728716"/>
                  <a:gd name="connsiteX1" fmla="*/ 397581 w 720967"/>
                  <a:gd name="connsiteY1" fmla="*/ 18762 h 728716"/>
                  <a:gd name="connsiteX2" fmla="*/ 720967 w 720967"/>
                  <a:gd name="connsiteY2" fmla="*/ 362299 h 728716"/>
                  <a:gd name="connsiteX3" fmla="*/ 397581 w 720967"/>
                  <a:gd name="connsiteY3" fmla="*/ 705836 h 728716"/>
                  <a:gd name="connsiteX4" fmla="*/ 13869 w 720967"/>
                  <a:gd name="connsiteY4" fmla="*/ 702664 h 728716"/>
                  <a:gd name="connsiteX5" fmla="*/ 80889 w 720967"/>
                  <a:gd name="connsiteY5" fmla="*/ 365598 h 728716"/>
                  <a:gd name="connsiteX6" fmla="*/ 32920 w 720967"/>
                  <a:gd name="connsiteY6" fmla="*/ 34642 h 7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0967" h="728716">
                    <a:moveTo>
                      <a:pt x="32920" y="34642"/>
                    </a:moveTo>
                    <a:cubicBezTo>
                      <a:pt x="85702" y="-23164"/>
                      <a:pt x="223111" y="5959"/>
                      <a:pt x="397581" y="18762"/>
                    </a:cubicBezTo>
                    <a:cubicBezTo>
                      <a:pt x="576182" y="18762"/>
                      <a:pt x="720967" y="172569"/>
                      <a:pt x="720967" y="362299"/>
                    </a:cubicBezTo>
                    <a:cubicBezTo>
                      <a:pt x="720967" y="552029"/>
                      <a:pt x="576182" y="705836"/>
                      <a:pt x="397581" y="705836"/>
                    </a:cubicBezTo>
                    <a:cubicBezTo>
                      <a:pt x="289786" y="705836"/>
                      <a:pt x="66651" y="759370"/>
                      <a:pt x="13869" y="702664"/>
                    </a:cubicBezTo>
                    <a:cubicBezTo>
                      <a:pt x="-38913" y="645958"/>
                      <a:pt x="75597" y="481168"/>
                      <a:pt x="80889" y="365598"/>
                    </a:cubicBezTo>
                    <a:cubicBezTo>
                      <a:pt x="86181" y="250028"/>
                      <a:pt x="-19862" y="92448"/>
                      <a:pt x="32920" y="3464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5B72C33-2979-8E4D-A0DC-0A628828E22F}"/>
                  </a:ext>
                </a:extLst>
              </p:cNvPr>
              <p:cNvGrpSpPr/>
              <p:nvPr/>
            </p:nvGrpSpPr>
            <p:grpSpPr>
              <a:xfrm>
                <a:off x="9049397" y="3679697"/>
                <a:ext cx="843714" cy="922003"/>
                <a:chOff x="7480331" y="4348086"/>
                <a:chExt cx="144649" cy="158071"/>
              </a:xfrm>
              <a:solidFill>
                <a:schemeClr val="bg1"/>
              </a:solidFill>
            </p:grpSpPr>
            <p:sp>
              <p:nvSpPr>
                <p:cNvPr id="18" name="Oval 9">
                  <a:extLst>
                    <a:ext uri="{FF2B5EF4-FFF2-40B4-BE49-F238E27FC236}">
                      <a16:creationId xmlns:a16="http://schemas.microsoft.com/office/drawing/2014/main" id="{84C9C987-B3B2-4C49-8F1D-58DD6565F2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2207" y="4348086"/>
                  <a:ext cx="99631" cy="86326"/>
                </a:xfrm>
                <a:custGeom>
                  <a:avLst/>
                  <a:gdLst>
                    <a:gd name="connsiteX0" fmla="*/ 0 w 580478"/>
                    <a:gd name="connsiteY0" fmla="*/ 290240 h 580479"/>
                    <a:gd name="connsiteX1" fmla="*/ 290239 w 580478"/>
                    <a:gd name="connsiteY1" fmla="*/ 0 h 580479"/>
                    <a:gd name="connsiteX2" fmla="*/ 580478 w 580478"/>
                    <a:gd name="connsiteY2" fmla="*/ 290240 h 580479"/>
                    <a:gd name="connsiteX3" fmla="*/ 290239 w 580478"/>
                    <a:gd name="connsiteY3" fmla="*/ 580480 h 580479"/>
                    <a:gd name="connsiteX4" fmla="*/ 0 w 580478"/>
                    <a:gd name="connsiteY4" fmla="*/ 290240 h 580479"/>
                    <a:gd name="connsiteX0" fmla="*/ 586 w 581064"/>
                    <a:gd name="connsiteY0" fmla="*/ 319507 h 609747"/>
                    <a:gd name="connsiteX1" fmla="*/ 217767 w 581064"/>
                    <a:gd name="connsiteY1" fmla="*/ 42812 h 609747"/>
                    <a:gd name="connsiteX2" fmla="*/ 290825 w 581064"/>
                    <a:gd name="connsiteY2" fmla="*/ 29267 h 609747"/>
                    <a:gd name="connsiteX3" fmla="*/ 581064 w 581064"/>
                    <a:gd name="connsiteY3" fmla="*/ 319507 h 609747"/>
                    <a:gd name="connsiteX4" fmla="*/ 290825 w 581064"/>
                    <a:gd name="connsiteY4" fmla="*/ 609747 h 609747"/>
                    <a:gd name="connsiteX5" fmla="*/ 586 w 581064"/>
                    <a:gd name="connsiteY5" fmla="*/ 319507 h 609747"/>
                    <a:gd name="connsiteX0" fmla="*/ 837 w 581315"/>
                    <a:gd name="connsiteY0" fmla="*/ 300909 h 591149"/>
                    <a:gd name="connsiteX1" fmla="*/ 205772 w 581315"/>
                    <a:gd name="connsiteY1" fmla="*/ 85446 h 591149"/>
                    <a:gd name="connsiteX2" fmla="*/ 291076 w 581315"/>
                    <a:gd name="connsiteY2" fmla="*/ 10669 h 591149"/>
                    <a:gd name="connsiteX3" fmla="*/ 581315 w 581315"/>
                    <a:gd name="connsiteY3" fmla="*/ 300909 h 591149"/>
                    <a:gd name="connsiteX4" fmla="*/ 291076 w 581315"/>
                    <a:gd name="connsiteY4" fmla="*/ 591149 h 591149"/>
                    <a:gd name="connsiteX5" fmla="*/ 837 w 581315"/>
                    <a:gd name="connsiteY5" fmla="*/ 300909 h 591149"/>
                    <a:gd name="connsiteX0" fmla="*/ 837 w 581315"/>
                    <a:gd name="connsiteY0" fmla="*/ 246033 h 536273"/>
                    <a:gd name="connsiteX1" fmla="*/ 205772 w 581315"/>
                    <a:gd name="connsiteY1" fmla="*/ 30570 h 536273"/>
                    <a:gd name="connsiteX2" fmla="*/ 307405 w 581315"/>
                    <a:gd name="connsiteY2" fmla="*/ 33354 h 536273"/>
                    <a:gd name="connsiteX3" fmla="*/ 581315 w 581315"/>
                    <a:gd name="connsiteY3" fmla="*/ 246033 h 536273"/>
                    <a:gd name="connsiteX4" fmla="*/ 291076 w 581315"/>
                    <a:gd name="connsiteY4" fmla="*/ 536273 h 536273"/>
                    <a:gd name="connsiteX5" fmla="*/ 837 w 581315"/>
                    <a:gd name="connsiteY5" fmla="*/ 246033 h 536273"/>
                    <a:gd name="connsiteX0" fmla="*/ 664 w 581142"/>
                    <a:gd name="connsiteY0" fmla="*/ 229376 h 519616"/>
                    <a:gd name="connsiteX1" fmla="*/ 213764 w 581142"/>
                    <a:gd name="connsiteY1" fmla="*/ 46570 h 519616"/>
                    <a:gd name="connsiteX2" fmla="*/ 307232 w 581142"/>
                    <a:gd name="connsiteY2" fmla="*/ 16697 h 519616"/>
                    <a:gd name="connsiteX3" fmla="*/ 581142 w 581142"/>
                    <a:gd name="connsiteY3" fmla="*/ 229376 h 519616"/>
                    <a:gd name="connsiteX4" fmla="*/ 290903 w 581142"/>
                    <a:gd name="connsiteY4" fmla="*/ 519616 h 519616"/>
                    <a:gd name="connsiteX5" fmla="*/ 664 w 581142"/>
                    <a:gd name="connsiteY5" fmla="*/ 229376 h 51961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64 w 581142"/>
                    <a:gd name="connsiteY0" fmla="*/ 213294 h 503636"/>
                    <a:gd name="connsiteX1" fmla="*/ 213764 w 581142"/>
                    <a:gd name="connsiteY1" fmla="*/ 30488 h 503636"/>
                    <a:gd name="connsiteX2" fmla="*/ 311314 w 581142"/>
                    <a:gd name="connsiteY2" fmla="*/ 29190 h 503636"/>
                    <a:gd name="connsiteX3" fmla="*/ 581142 w 581142"/>
                    <a:gd name="connsiteY3" fmla="*/ 213294 h 503636"/>
                    <a:gd name="connsiteX4" fmla="*/ 290903 w 581142"/>
                    <a:gd name="connsiteY4" fmla="*/ 503534 h 503636"/>
                    <a:gd name="connsiteX5" fmla="*/ 664 w 581142"/>
                    <a:gd name="connsiteY5" fmla="*/ 213294 h 50363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58 w 581136"/>
                    <a:gd name="connsiteY0" fmla="*/ 213294 h 503534"/>
                    <a:gd name="connsiteX1" fmla="*/ 213758 w 581136"/>
                    <a:gd name="connsiteY1" fmla="*/ 30488 h 503534"/>
                    <a:gd name="connsiteX2" fmla="*/ 311308 w 581136"/>
                    <a:gd name="connsiteY2" fmla="*/ 29190 h 503534"/>
                    <a:gd name="connsiteX3" fmla="*/ 581136 w 581136"/>
                    <a:gd name="connsiteY3" fmla="*/ 213294 h 503534"/>
                    <a:gd name="connsiteX4" fmla="*/ 290897 w 581136"/>
                    <a:gd name="connsiteY4" fmla="*/ 503534 h 503534"/>
                    <a:gd name="connsiteX5" fmla="*/ 658 w 581136"/>
                    <a:gd name="connsiteY5" fmla="*/ 213294 h 50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6" h="503534">
                      <a:moveTo>
                        <a:pt x="658" y="213294"/>
                      </a:moveTo>
                      <a:cubicBezTo>
                        <a:pt x="9429" y="112825"/>
                        <a:pt x="165385" y="78861"/>
                        <a:pt x="213758" y="30488"/>
                      </a:cubicBezTo>
                      <a:cubicBezTo>
                        <a:pt x="262131" y="-17885"/>
                        <a:pt x="250078" y="-1278"/>
                        <a:pt x="311308" y="29190"/>
                      </a:cubicBezTo>
                      <a:cubicBezTo>
                        <a:pt x="372538" y="59658"/>
                        <a:pt x="581136" y="52999"/>
                        <a:pt x="581136" y="213294"/>
                      </a:cubicBezTo>
                      <a:cubicBezTo>
                        <a:pt x="581136" y="373589"/>
                        <a:pt x="511752" y="503534"/>
                        <a:pt x="290897" y="503534"/>
                      </a:cubicBezTo>
                      <a:cubicBezTo>
                        <a:pt x="70042" y="503534"/>
                        <a:pt x="-8113" y="313763"/>
                        <a:pt x="658" y="213294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8BB181AB-5512-F444-909D-B0E6CCD6F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31" y="4434411"/>
                  <a:ext cx="144649" cy="71746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ounded Rectangle 442">
              <a:extLst>
                <a:ext uri="{FF2B5EF4-FFF2-40B4-BE49-F238E27FC236}">
                  <a16:creationId xmlns:a16="http://schemas.microsoft.com/office/drawing/2014/main" id="{2813036E-8E05-B74E-A32C-8C0F6748E22E}"/>
                </a:ext>
              </a:extLst>
            </p:cNvPr>
            <p:cNvSpPr/>
            <p:nvPr/>
          </p:nvSpPr>
          <p:spPr bwMode="auto">
            <a:xfrm>
              <a:off x="9067095" y="846868"/>
              <a:ext cx="43020" cy="30046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443">
              <a:extLst>
                <a:ext uri="{FF2B5EF4-FFF2-40B4-BE49-F238E27FC236}">
                  <a16:creationId xmlns:a16="http://schemas.microsoft.com/office/drawing/2014/main" id="{847E7E55-2442-A142-BEF6-8F8CCA0344BB}"/>
                </a:ext>
              </a:extLst>
            </p:cNvPr>
            <p:cNvSpPr/>
            <p:nvPr/>
          </p:nvSpPr>
          <p:spPr bwMode="auto">
            <a:xfrm>
              <a:off x="9124249" y="846868"/>
              <a:ext cx="43020" cy="30046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444">
              <a:extLst>
                <a:ext uri="{FF2B5EF4-FFF2-40B4-BE49-F238E27FC236}">
                  <a16:creationId xmlns:a16="http://schemas.microsoft.com/office/drawing/2014/main" id="{03FCF5ED-F58D-AC4A-ADCF-0DA757DFBA40}"/>
                </a:ext>
              </a:extLst>
            </p:cNvPr>
            <p:cNvSpPr/>
            <p:nvPr/>
          </p:nvSpPr>
          <p:spPr bwMode="auto">
            <a:xfrm>
              <a:off x="9053802" y="843363"/>
              <a:ext cx="127872" cy="4341"/>
            </a:xfrm>
            <a:custGeom>
              <a:avLst/>
              <a:gdLst>
                <a:gd name="connsiteX0" fmla="*/ 0 w 701675"/>
                <a:gd name="connsiteY0" fmla="*/ 3175 h 69850"/>
                <a:gd name="connsiteX1" fmla="*/ 66675 w 701675"/>
                <a:gd name="connsiteY1" fmla="*/ 69850 h 69850"/>
                <a:gd name="connsiteX2" fmla="*/ 631825 w 701675"/>
                <a:gd name="connsiteY2" fmla="*/ 69850 h 69850"/>
                <a:gd name="connsiteX3" fmla="*/ 701675 w 701675"/>
                <a:gd name="connsiteY3" fmla="*/ 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75" h="69850">
                  <a:moveTo>
                    <a:pt x="0" y="3175"/>
                  </a:moveTo>
                  <a:lnTo>
                    <a:pt x="66675" y="69850"/>
                  </a:lnTo>
                  <a:lnTo>
                    <a:pt x="631825" y="69850"/>
                  </a:lnTo>
                  <a:lnTo>
                    <a:pt x="701675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3049C5C-8CFD-D547-A428-9BD7B0FD6015}"/>
              </a:ext>
            </a:extLst>
          </p:cNvPr>
          <p:cNvSpPr txBox="1"/>
          <p:nvPr/>
        </p:nvSpPr>
        <p:spPr>
          <a:xfrm>
            <a:off x="2874950" y="2807145"/>
            <a:ext cx="204575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Location entity extraction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375AB-A0F4-0D4D-A63F-2BCE8FACDD04}"/>
              </a:ext>
            </a:extLst>
          </p:cNvPr>
          <p:cNvSpPr txBox="1"/>
          <p:nvPr/>
        </p:nvSpPr>
        <p:spPr>
          <a:xfrm>
            <a:off x="2951084" y="3785459"/>
            <a:ext cx="1893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Persons entity extraction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B779E-AC0B-704B-A10F-A6B1D2134597}"/>
              </a:ext>
            </a:extLst>
          </p:cNvPr>
          <p:cNvSpPr txBox="1"/>
          <p:nvPr/>
        </p:nvSpPr>
        <p:spPr>
          <a:xfrm>
            <a:off x="3060097" y="4763773"/>
            <a:ext cx="16754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Celebrity recognition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0D370-6440-8444-AD98-1A1C51D4EE38}"/>
              </a:ext>
            </a:extLst>
          </p:cNvPr>
          <p:cNvSpPr txBox="1"/>
          <p:nvPr/>
        </p:nvSpPr>
        <p:spPr>
          <a:xfrm>
            <a:off x="3084943" y="5742088"/>
            <a:ext cx="16257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Landmark detection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3E8FEA-DBB2-524B-8548-59A9D8CFDDDF}"/>
              </a:ext>
            </a:extLst>
          </p:cNvPr>
          <p:cNvGrpSpPr/>
          <p:nvPr/>
        </p:nvGrpSpPr>
        <p:grpSpPr>
          <a:xfrm>
            <a:off x="5801677" y="5385661"/>
            <a:ext cx="263532" cy="322598"/>
            <a:chOff x="965200" y="3436897"/>
            <a:chExt cx="528881" cy="6474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351541-AF31-C84E-8F36-5BC89338A690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30" name="Snip Single Corner Rectangle 26">
                <a:extLst>
                  <a:ext uri="{FF2B5EF4-FFF2-40B4-BE49-F238E27FC236}">
                    <a16:creationId xmlns:a16="http://schemas.microsoft.com/office/drawing/2014/main" id="{987A527B-2480-FA42-B563-F18EDF65008E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Triangle 27">
                <a:extLst>
                  <a:ext uri="{FF2B5EF4-FFF2-40B4-BE49-F238E27FC236}">
                    <a16:creationId xmlns:a16="http://schemas.microsoft.com/office/drawing/2014/main" id="{38BB0B09-44C6-2F44-B359-93167B29D89B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39A8EA-C06E-D945-B34B-C797D80290E6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189392-5264-7B4E-9399-7AC756AD9E50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154DA2-A7F2-9C48-AF7A-F5A1A9BA906C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05E79A-07E2-B94C-A226-DB598382D8B8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miley Face 4">
            <a:extLst>
              <a:ext uri="{FF2B5EF4-FFF2-40B4-BE49-F238E27FC236}">
                <a16:creationId xmlns:a16="http://schemas.microsoft.com/office/drawing/2014/main" id="{EC9DED20-0D74-8245-8E4C-47A9C1C6D997}"/>
              </a:ext>
            </a:extLst>
          </p:cNvPr>
          <p:cNvSpPr/>
          <p:nvPr/>
        </p:nvSpPr>
        <p:spPr bwMode="auto">
          <a:xfrm>
            <a:off x="5786547" y="2469458"/>
            <a:ext cx="293790" cy="293790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 stroke="0" extrusionOk="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  <a:path w="914400" h="914400" fill="darkenLess" extrusionOk="0">
                <a:moveTo>
                  <a:pt x="263102" y="320463"/>
                </a:moveTo>
                <a:cubicBezTo>
                  <a:pt x="263102" y="294160"/>
                  <a:pt x="284424" y="272838"/>
                  <a:pt x="310727" y="272838"/>
                </a:cubicBezTo>
                <a:cubicBezTo>
                  <a:pt x="337030" y="272838"/>
                  <a:pt x="358352" y="294160"/>
                  <a:pt x="358352" y="320463"/>
                </a:cubicBezTo>
                <a:cubicBezTo>
                  <a:pt x="358352" y="346766"/>
                  <a:pt x="337030" y="368088"/>
                  <a:pt x="310727" y="368088"/>
                </a:cubicBezTo>
                <a:cubicBezTo>
                  <a:pt x="284424" y="368088"/>
                  <a:pt x="263102" y="346766"/>
                  <a:pt x="263102" y="320463"/>
                </a:cubicBezTo>
                <a:moveTo>
                  <a:pt x="556048" y="320463"/>
                </a:moveTo>
                <a:cubicBezTo>
                  <a:pt x="556048" y="294160"/>
                  <a:pt x="577370" y="272838"/>
                  <a:pt x="603673" y="272838"/>
                </a:cubicBezTo>
                <a:cubicBezTo>
                  <a:pt x="629976" y="272838"/>
                  <a:pt x="651298" y="294160"/>
                  <a:pt x="651298" y="320463"/>
                </a:cubicBezTo>
                <a:cubicBezTo>
                  <a:pt x="651298" y="346766"/>
                  <a:pt x="629976" y="368088"/>
                  <a:pt x="603673" y="368088"/>
                </a:cubicBezTo>
                <a:cubicBezTo>
                  <a:pt x="577370" y="368088"/>
                  <a:pt x="556048" y="346766"/>
                  <a:pt x="556048" y="320463"/>
                </a:cubicBezTo>
              </a:path>
              <a:path w="914400" h="914400" fill="none" extrusionOk="0">
                <a:moveTo>
                  <a:pt x="201838" y="583538"/>
                </a:moveTo>
                <a:cubicBezTo>
                  <a:pt x="252912" y="750761"/>
                  <a:pt x="677129" y="760028"/>
                  <a:pt x="722059" y="586058"/>
                </a:cubicBezTo>
              </a:path>
              <a:path w="914400" h="914400" fill="none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00F171-4E05-644C-B49C-E4BE7252C3C4}"/>
              </a:ext>
            </a:extLst>
          </p:cNvPr>
          <p:cNvSpPr txBox="1"/>
          <p:nvPr/>
        </p:nvSpPr>
        <p:spPr>
          <a:xfrm>
            <a:off x="5169451" y="2807145"/>
            <a:ext cx="15279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1C2D8-4062-AF4F-9956-84B7C8EEF97D}"/>
              </a:ext>
            </a:extLst>
          </p:cNvPr>
          <p:cNvSpPr txBox="1"/>
          <p:nvPr/>
        </p:nvSpPr>
        <p:spPr>
          <a:xfrm>
            <a:off x="5134987" y="3785459"/>
            <a:ext cx="15969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Language detection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9F5779-9C88-1643-AC6D-695DC7B77E2E}"/>
              </a:ext>
            </a:extLst>
          </p:cNvPr>
          <p:cNvSpPr txBox="1"/>
          <p:nvPr/>
        </p:nvSpPr>
        <p:spPr>
          <a:xfrm>
            <a:off x="5106135" y="4763773"/>
            <a:ext cx="165462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Image tag extraction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FD60CD-E6D9-0E45-9567-74A8CB3C4AC8}"/>
              </a:ext>
            </a:extLst>
          </p:cNvPr>
          <p:cNvSpPr txBox="1"/>
          <p:nvPr/>
        </p:nvSpPr>
        <p:spPr>
          <a:xfrm>
            <a:off x="4993922" y="5742088"/>
            <a:ext cx="18790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Printed text recognition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67A2C0-6CC2-0B4C-ADFC-0B50D6BDEC47}"/>
              </a:ext>
            </a:extLst>
          </p:cNvPr>
          <p:cNvGrpSpPr/>
          <p:nvPr/>
        </p:nvGrpSpPr>
        <p:grpSpPr>
          <a:xfrm>
            <a:off x="5823714" y="4472604"/>
            <a:ext cx="219456" cy="259624"/>
            <a:chOff x="10049477" y="4977630"/>
            <a:chExt cx="667988" cy="79025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6F1827-5ACF-0246-9605-5C188750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2650" y="4977630"/>
              <a:ext cx="163287" cy="79025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CB9BCF-48DF-1A4F-9DF8-346C9D0C6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5938" y="4977630"/>
              <a:ext cx="163287" cy="79025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0738AE-2FD1-1C46-90E5-D81E3DE0D765}"/>
                </a:ext>
              </a:extLst>
            </p:cNvPr>
            <p:cNvCxnSpPr/>
            <p:nvPr/>
          </p:nvCxnSpPr>
          <p:spPr>
            <a:xfrm>
              <a:off x="10098428" y="5250543"/>
              <a:ext cx="6190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A0B71C-2096-2F42-AD53-4D3448FBB7B9}"/>
                </a:ext>
              </a:extLst>
            </p:cNvPr>
            <p:cNvCxnSpPr/>
            <p:nvPr/>
          </p:nvCxnSpPr>
          <p:spPr>
            <a:xfrm>
              <a:off x="10049477" y="5501256"/>
              <a:ext cx="6190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pic>
        <p:nvPicPr>
          <p:cNvPr id="42" name="Graphic 569">
            <a:extLst>
              <a:ext uri="{FF2B5EF4-FFF2-40B4-BE49-F238E27FC236}">
                <a16:creationId xmlns:a16="http://schemas.microsoft.com/office/drawing/2014/main" id="{A667BEAF-7352-F741-B542-6937F1671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531" y="3449642"/>
            <a:ext cx="317823" cy="29428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E314C94-DE7E-A74A-A185-656BC2EA0348}"/>
              </a:ext>
            </a:extLst>
          </p:cNvPr>
          <p:cNvGrpSpPr/>
          <p:nvPr/>
        </p:nvGrpSpPr>
        <p:grpSpPr>
          <a:xfrm>
            <a:off x="1476253" y="3474528"/>
            <a:ext cx="343534" cy="271610"/>
            <a:chOff x="967154" y="1481462"/>
            <a:chExt cx="5331069" cy="421495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37E6EA-0FA2-A841-8D99-3E8D452CD3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ln w="1270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EFF901-99B5-3F49-A036-EDDDCFA02594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CE92C8-9F6A-A343-B894-04724E0C098D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04">
              <a:extLst>
                <a:ext uri="{FF2B5EF4-FFF2-40B4-BE49-F238E27FC236}">
                  <a16:creationId xmlns:a16="http://schemas.microsoft.com/office/drawing/2014/main" id="{9FFDA16A-A2CB-794E-993D-B603FACB1D81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Freeform: Shape 405">
              <a:extLst>
                <a:ext uri="{FF2B5EF4-FFF2-40B4-BE49-F238E27FC236}">
                  <a16:creationId xmlns:a16="http://schemas.microsoft.com/office/drawing/2014/main" id="{96B29600-3313-8043-B799-337361FD57C9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0087FC9-F155-1D48-A48A-1B1EB9BE9AB9}"/>
              </a:ext>
            </a:extLst>
          </p:cNvPr>
          <p:cNvSpPr txBox="1"/>
          <p:nvPr/>
        </p:nvSpPr>
        <p:spPr>
          <a:xfrm>
            <a:off x="757392" y="2807145"/>
            <a:ext cx="1781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Key Phrase extraction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D8239-21C9-9848-9813-3199B12DA00C}"/>
              </a:ext>
            </a:extLst>
          </p:cNvPr>
          <p:cNvSpPr txBox="1"/>
          <p:nvPr/>
        </p:nvSpPr>
        <p:spPr>
          <a:xfrm>
            <a:off x="543041" y="3785459"/>
            <a:ext cx="2209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Organization entity extraction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263D33-0722-CB45-9CF5-DA3310E22FD5}"/>
              </a:ext>
            </a:extLst>
          </p:cNvPr>
          <p:cNvSpPr txBox="1"/>
          <p:nvPr/>
        </p:nvSpPr>
        <p:spPr>
          <a:xfrm>
            <a:off x="1034711" y="4763773"/>
            <a:ext cx="122661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Face detection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90437C-5207-384C-AF88-0AFCBF8A77AC}"/>
              </a:ext>
            </a:extLst>
          </p:cNvPr>
          <p:cNvSpPr txBox="1"/>
          <p:nvPr/>
        </p:nvSpPr>
        <p:spPr>
          <a:xfrm>
            <a:off x="1114865" y="5742088"/>
            <a:ext cx="10663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Text Utilities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A25B3E-35DA-3E48-B079-B7EFA6BA7AD7}"/>
              </a:ext>
            </a:extLst>
          </p:cNvPr>
          <p:cNvGrpSpPr/>
          <p:nvPr/>
        </p:nvGrpSpPr>
        <p:grpSpPr>
          <a:xfrm>
            <a:off x="1470124" y="4375310"/>
            <a:ext cx="331079" cy="385141"/>
            <a:chOff x="3803869" y="4376725"/>
            <a:chExt cx="331079" cy="385141"/>
          </a:xfrm>
        </p:grpSpPr>
        <p:sp>
          <p:nvSpPr>
            <p:cNvPr id="54" name="people_4">
              <a:extLst>
                <a:ext uri="{FF2B5EF4-FFF2-40B4-BE49-F238E27FC236}">
                  <a16:creationId xmlns:a16="http://schemas.microsoft.com/office/drawing/2014/main" id="{1EAADA6D-41F2-7440-AC94-4C579CA24F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03869" y="4396106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" name="Freeform: Shape 194">
              <a:extLst>
                <a:ext uri="{FF2B5EF4-FFF2-40B4-BE49-F238E27FC236}">
                  <a16:creationId xmlns:a16="http://schemas.microsoft.com/office/drawing/2014/main" id="{5AE1CCF3-F0C9-2144-9C8A-C22C6B41287D}"/>
                </a:ext>
              </a:extLst>
            </p:cNvPr>
            <p:cNvSpPr/>
            <p:nvPr/>
          </p:nvSpPr>
          <p:spPr bwMode="auto">
            <a:xfrm rot="5400000">
              <a:off x="3815682" y="4376726"/>
              <a:ext cx="54890" cy="54888"/>
            </a:xfrm>
            <a:custGeom>
              <a:avLst/>
              <a:gdLst>
                <a:gd name="connsiteX0" fmla="*/ 0 w 111588"/>
                <a:gd name="connsiteY0" fmla="*/ 111588 h 111588"/>
                <a:gd name="connsiteX1" fmla="*/ 0 w 111588"/>
                <a:gd name="connsiteY1" fmla="*/ 0 h 111588"/>
                <a:gd name="connsiteX2" fmla="*/ 111588 w 111588"/>
                <a:gd name="connsiteY2" fmla="*/ 0 h 111588"/>
                <a:gd name="connsiteX3" fmla="*/ 111588 w 111588"/>
                <a:gd name="connsiteY3" fmla="*/ 111588 h 111588"/>
                <a:gd name="connsiteX4" fmla="*/ 0 w 111588"/>
                <a:gd name="connsiteY4" fmla="*/ 111588 h 111588"/>
                <a:gd name="connsiteX0" fmla="*/ 111588 w 203028"/>
                <a:gd name="connsiteY0" fmla="*/ 0 h 111588"/>
                <a:gd name="connsiteX1" fmla="*/ 111588 w 203028"/>
                <a:gd name="connsiteY1" fmla="*/ 111588 h 111588"/>
                <a:gd name="connsiteX2" fmla="*/ 0 w 203028"/>
                <a:gd name="connsiteY2" fmla="*/ 111588 h 111588"/>
                <a:gd name="connsiteX3" fmla="*/ 0 w 203028"/>
                <a:gd name="connsiteY3" fmla="*/ 0 h 111588"/>
                <a:gd name="connsiteX4" fmla="*/ 203028 w 203028"/>
                <a:gd name="connsiteY4" fmla="*/ 91440 h 111588"/>
                <a:gd name="connsiteX0" fmla="*/ 111588 w 111588"/>
                <a:gd name="connsiteY0" fmla="*/ 0 h 111588"/>
                <a:gd name="connsiteX1" fmla="*/ 111588 w 111588"/>
                <a:gd name="connsiteY1" fmla="*/ 111588 h 111588"/>
                <a:gd name="connsiteX2" fmla="*/ 0 w 111588"/>
                <a:gd name="connsiteY2" fmla="*/ 111588 h 111588"/>
                <a:gd name="connsiteX3" fmla="*/ 0 w 111588"/>
                <a:gd name="connsiteY3" fmla="*/ 0 h 111588"/>
                <a:gd name="connsiteX0" fmla="*/ 111588 w 111588"/>
                <a:gd name="connsiteY0" fmla="*/ 111588 h 111588"/>
                <a:gd name="connsiteX1" fmla="*/ 0 w 111588"/>
                <a:gd name="connsiteY1" fmla="*/ 111588 h 111588"/>
                <a:gd name="connsiteX2" fmla="*/ 0 w 111588"/>
                <a:gd name="connsiteY2" fmla="*/ 0 h 1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88" h="111588">
                  <a:moveTo>
                    <a:pt x="111588" y="111588"/>
                  </a:moveTo>
                  <a:lnTo>
                    <a:pt x="0" y="111588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" name="Freeform: Shape 195">
              <a:extLst>
                <a:ext uri="{FF2B5EF4-FFF2-40B4-BE49-F238E27FC236}">
                  <a16:creationId xmlns:a16="http://schemas.microsoft.com/office/drawing/2014/main" id="{D5EDC561-0FDF-8843-9BA4-DC0660D575F6}"/>
                </a:ext>
              </a:extLst>
            </p:cNvPr>
            <p:cNvSpPr/>
            <p:nvPr/>
          </p:nvSpPr>
          <p:spPr bwMode="auto">
            <a:xfrm rot="5400000">
              <a:off x="4080059" y="4376727"/>
              <a:ext cx="54890" cy="54888"/>
            </a:xfrm>
            <a:custGeom>
              <a:avLst/>
              <a:gdLst>
                <a:gd name="connsiteX0" fmla="*/ 0 w 111588"/>
                <a:gd name="connsiteY0" fmla="*/ 111587 h 111587"/>
                <a:gd name="connsiteX1" fmla="*/ 0 w 111588"/>
                <a:gd name="connsiteY1" fmla="*/ 0 h 111587"/>
                <a:gd name="connsiteX2" fmla="*/ 111588 w 111588"/>
                <a:gd name="connsiteY2" fmla="*/ 0 h 111587"/>
                <a:gd name="connsiteX3" fmla="*/ 111588 w 111588"/>
                <a:gd name="connsiteY3" fmla="*/ 111587 h 111587"/>
                <a:gd name="connsiteX4" fmla="*/ 0 w 111588"/>
                <a:gd name="connsiteY4" fmla="*/ 111587 h 111587"/>
                <a:gd name="connsiteX0" fmla="*/ 111588 w 203028"/>
                <a:gd name="connsiteY0" fmla="*/ 111587 h 203027"/>
                <a:gd name="connsiteX1" fmla="*/ 0 w 203028"/>
                <a:gd name="connsiteY1" fmla="*/ 111587 h 203027"/>
                <a:gd name="connsiteX2" fmla="*/ 0 w 203028"/>
                <a:gd name="connsiteY2" fmla="*/ 0 h 203027"/>
                <a:gd name="connsiteX3" fmla="*/ 111588 w 203028"/>
                <a:gd name="connsiteY3" fmla="*/ 0 h 203027"/>
                <a:gd name="connsiteX4" fmla="*/ 203028 w 203028"/>
                <a:gd name="connsiteY4" fmla="*/ 203027 h 203027"/>
                <a:gd name="connsiteX0" fmla="*/ 111588 w 111588"/>
                <a:gd name="connsiteY0" fmla="*/ 111587 h 111587"/>
                <a:gd name="connsiteX1" fmla="*/ 0 w 111588"/>
                <a:gd name="connsiteY1" fmla="*/ 111587 h 111587"/>
                <a:gd name="connsiteX2" fmla="*/ 0 w 111588"/>
                <a:gd name="connsiteY2" fmla="*/ 0 h 111587"/>
                <a:gd name="connsiteX3" fmla="*/ 111588 w 111588"/>
                <a:gd name="connsiteY3" fmla="*/ 0 h 111587"/>
                <a:gd name="connsiteX0" fmla="*/ 0 w 111588"/>
                <a:gd name="connsiteY0" fmla="*/ 111587 h 111587"/>
                <a:gd name="connsiteX1" fmla="*/ 0 w 111588"/>
                <a:gd name="connsiteY1" fmla="*/ 0 h 111587"/>
                <a:gd name="connsiteX2" fmla="*/ 111588 w 111588"/>
                <a:gd name="connsiteY2" fmla="*/ 0 h 11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88" h="111587">
                  <a:moveTo>
                    <a:pt x="0" y="111587"/>
                  </a:moveTo>
                  <a:lnTo>
                    <a:pt x="0" y="0"/>
                  </a:lnTo>
                  <a:lnTo>
                    <a:pt x="111588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" name="Freeform: Shape 196">
              <a:extLst>
                <a:ext uri="{FF2B5EF4-FFF2-40B4-BE49-F238E27FC236}">
                  <a16:creationId xmlns:a16="http://schemas.microsoft.com/office/drawing/2014/main" id="{8DF4F136-DBF9-9D48-AA31-DA018FC15709}"/>
                </a:ext>
              </a:extLst>
            </p:cNvPr>
            <p:cNvSpPr/>
            <p:nvPr/>
          </p:nvSpPr>
          <p:spPr bwMode="auto">
            <a:xfrm rot="5400000">
              <a:off x="3815684" y="4545009"/>
              <a:ext cx="54888" cy="54888"/>
            </a:xfrm>
            <a:custGeom>
              <a:avLst/>
              <a:gdLst>
                <a:gd name="connsiteX0" fmla="*/ 0 w 111587"/>
                <a:gd name="connsiteY0" fmla="*/ 111588 h 111588"/>
                <a:gd name="connsiteX1" fmla="*/ 0 w 111587"/>
                <a:gd name="connsiteY1" fmla="*/ 0 h 111588"/>
                <a:gd name="connsiteX2" fmla="*/ 111587 w 111587"/>
                <a:gd name="connsiteY2" fmla="*/ 0 h 111588"/>
                <a:gd name="connsiteX3" fmla="*/ 111587 w 111587"/>
                <a:gd name="connsiteY3" fmla="*/ 111588 h 111588"/>
                <a:gd name="connsiteX4" fmla="*/ 0 w 111587"/>
                <a:gd name="connsiteY4" fmla="*/ 111588 h 111588"/>
                <a:gd name="connsiteX0" fmla="*/ 0 w 111587"/>
                <a:gd name="connsiteY0" fmla="*/ 0 h 111588"/>
                <a:gd name="connsiteX1" fmla="*/ 111587 w 111587"/>
                <a:gd name="connsiteY1" fmla="*/ 0 h 111588"/>
                <a:gd name="connsiteX2" fmla="*/ 111587 w 111587"/>
                <a:gd name="connsiteY2" fmla="*/ 111588 h 111588"/>
                <a:gd name="connsiteX3" fmla="*/ 0 w 111587"/>
                <a:gd name="connsiteY3" fmla="*/ 111588 h 111588"/>
                <a:gd name="connsiteX4" fmla="*/ 91440 w 111587"/>
                <a:gd name="connsiteY4" fmla="*/ 91440 h 111588"/>
                <a:gd name="connsiteX0" fmla="*/ 0 w 111587"/>
                <a:gd name="connsiteY0" fmla="*/ 0 h 111588"/>
                <a:gd name="connsiteX1" fmla="*/ 111587 w 111587"/>
                <a:gd name="connsiteY1" fmla="*/ 0 h 111588"/>
                <a:gd name="connsiteX2" fmla="*/ 111587 w 111587"/>
                <a:gd name="connsiteY2" fmla="*/ 111588 h 111588"/>
                <a:gd name="connsiteX3" fmla="*/ 0 w 111587"/>
                <a:gd name="connsiteY3" fmla="*/ 111588 h 111588"/>
                <a:gd name="connsiteX0" fmla="*/ 111587 w 111587"/>
                <a:gd name="connsiteY0" fmla="*/ 0 h 111588"/>
                <a:gd name="connsiteX1" fmla="*/ 111587 w 111587"/>
                <a:gd name="connsiteY1" fmla="*/ 111588 h 111588"/>
                <a:gd name="connsiteX2" fmla="*/ 0 w 111587"/>
                <a:gd name="connsiteY2" fmla="*/ 111588 h 1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87" h="111588">
                  <a:moveTo>
                    <a:pt x="111587" y="0"/>
                  </a:moveTo>
                  <a:lnTo>
                    <a:pt x="111587" y="111588"/>
                  </a:lnTo>
                  <a:lnTo>
                    <a:pt x="0" y="11158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Freeform: Shape 197">
              <a:extLst>
                <a:ext uri="{FF2B5EF4-FFF2-40B4-BE49-F238E27FC236}">
                  <a16:creationId xmlns:a16="http://schemas.microsoft.com/office/drawing/2014/main" id="{B572DB99-0828-DC47-A1DB-0402E188641E}"/>
                </a:ext>
              </a:extLst>
            </p:cNvPr>
            <p:cNvSpPr/>
            <p:nvPr/>
          </p:nvSpPr>
          <p:spPr bwMode="auto">
            <a:xfrm rot="5400000">
              <a:off x="4080060" y="4545009"/>
              <a:ext cx="54888" cy="54888"/>
            </a:xfrm>
            <a:custGeom>
              <a:avLst/>
              <a:gdLst>
                <a:gd name="connsiteX0" fmla="*/ 0 w 111587"/>
                <a:gd name="connsiteY0" fmla="*/ 111587 h 111587"/>
                <a:gd name="connsiteX1" fmla="*/ 0 w 111587"/>
                <a:gd name="connsiteY1" fmla="*/ 0 h 111587"/>
                <a:gd name="connsiteX2" fmla="*/ 111587 w 111587"/>
                <a:gd name="connsiteY2" fmla="*/ 0 h 111587"/>
                <a:gd name="connsiteX3" fmla="*/ 111587 w 111587"/>
                <a:gd name="connsiteY3" fmla="*/ 111587 h 111587"/>
                <a:gd name="connsiteX4" fmla="*/ 0 w 111587"/>
                <a:gd name="connsiteY4" fmla="*/ 111587 h 111587"/>
                <a:gd name="connsiteX0" fmla="*/ 0 w 111587"/>
                <a:gd name="connsiteY0" fmla="*/ 111587 h 203027"/>
                <a:gd name="connsiteX1" fmla="*/ 0 w 111587"/>
                <a:gd name="connsiteY1" fmla="*/ 0 h 203027"/>
                <a:gd name="connsiteX2" fmla="*/ 111587 w 111587"/>
                <a:gd name="connsiteY2" fmla="*/ 0 h 203027"/>
                <a:gd name="connsiteX3" fmla="*/ 111587 w 111587"/>
                <a:gd name="connsiteY3" fmla="*/ 111587 h 203027"/>
                <a:gd name="connsiteX4" fmla="*/ 91440 w 111587"/>
                <a:gd name="connsiteY4" fmla="*/ 203027 h 203027"/>
                <a:gd name="connsiteX0" fmla="*/ 0 w 111587"/>
                <a:gd name="connsiteY0" fmla="*/ 111587 h 111587"/>
                <a:gd name="connsiteX1" fmla="*/ 0 w 111587"/>
                <a:gd name="connsiteY1" fmla="*/ 0 h 111587"/>
                <a:gd name="connsiteX2" fmla="*/ 111587 w 111587"/>
                <a:gd name="connsiteY2" fmla="*/ 0 h 111587"/>
                <a:gd name="connsiteX3" fmla="*/ 111587 w 111587"/>
                <a:gd name="connsiteY3" fmla="*/ 111587 h 111587"/>
                <a:gd name="connsiteX0" fmla="*/ 0 w 111587"/>
                <a:gd name="connsiteY0" fmla="*/ 0 h 111587"/>
                <a:gd name="connsiteX1" fmla="*/ 111587 w 111587"/>
                <a:gd name="connsiteY1" fmla="*/ 0 h 111587"/>
                <a:gd name="connsiteX2" fmla="*/ 111587 w 111587"/>
                <a:gd name="connsiteY2" fmla="*/ 111587 h 11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87" h="111587">
                  <a:moveTo>
                    <a:pt x="0" y="0"/>
                  </a:moveTo>
                  <a:lnTo>
                    <a:pt x="111587" y="0"/>
                  </a:lnTo>
                  <a:lnTo>
                    <a:pt x="111587" y="11158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ABB99EC-8BD0-2D45-822B-9F92CC4A72DB}"/>
              </a:ext>
            </a:extLst>
          </p:cNvPr>
          <p:cNvSpPr/>
          <p:nvPr/>
        </p:nvSpPr>
        <p:spPr bwMode="auto">
          <a:xfrm>
            <a:off x="1458578" y="2403543"/>
            <a:ext cx="378372" cy="378372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B83356-4F95-E749-AF2A-6F475D4F43B2}"/>
              </a:ext>
            </a:extLst>
          </p:cNvPr>
          <p:cNvGrpSpPr/>
          <p:nvPr/>
        </p:nvGrpSpPr>
        <p:grpSpPr>
          <a:xfrm>
            <a:off x="1469735" y="2545279"/>
            <a:ext cx="353260" cy="0"/>
            <a:chOff x="3463938" y="2353021"/>
            <a:chExt cx="353260" cy="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692EAD-F698-7C43-B2FA-D09ED504FC51}"/>
                </a:ext>
              </a:extLst>
            </p:cNvPr>
            <p:cNvCxnSpPr>
              <a:cxnSpLocks/>
            </p:cNvCxnSpPr>
            <p:nvPr/>
          </p:nvCxnSpPr>
          <p:spPr>
            <a:xfrm>
              <a:off x="3463938" y="2353021"/>
              <a:ext cx="8390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6DE068-4786-6D43-90B7-E119D558D8BD}"/>
                </a:ext>
              </a:extLst>
            </p:cNvPr>
            <p:cNvCxnSpPr>
              <a:cxnSpLocks/>
            </p:cNvCxnSpPr>
            <p:nvPr/>
          </p:nvCxnSpPr>
          <p:spPr>
            <a:xfrm>
              <a:off x="3559514" y="2353021"/>
              <a:ext cx="4329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EB0302-4944-6C4D-B549-35256C1C2AB2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2" y="2353021"/>
              <a:ext cx="74788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575830-2214-D848-AB85-9CEB886A39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0939" y="235302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50E4E-1AB1-2A4F-BEC5-4D75FF30B7BF}"/>
                </a:ext>
              </a:extLst>
            </p:cNvPr>
            <p:cNvCxnSpPr>
              <a:cxnSpLocks/>
            </p:cNvCxnSpPr>
            <p:nvPr/>
          </p:nvCxnSpPr>
          <p:spPr>
            <a:xfrm>
              <a:off x="3743581" y="235302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B1EA7ED-DF59-9E40-8AB6-DA72A2C4C3A7}"/>
                </a:ext>
              </a:extLst>
            </p:cNvPr>
            <p:cNvCxnSpPr>
              <a:cxnSpLocks/>
            </p:cNvCxnSpPr>
            <p:nvPr/>
          </p:nvCxnSpPr>
          <p:spPr>
            <a:xfrm>
              <a:off x="3786225" y="235302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C48035-085B-B24E-BEFF-8F6305E84885}"/>
              </a:ext>
            </a:extLst>
          </p:cNvPr>
          <p:cNvGrpSpPr/>
          <p:nvPr/>
        </p:nvGrpSpPr>
        <p:grpSpPr>
          <a:xfrm>
            <a:off x="1458304" y="2582532"/>
            <a:ext cx="370826" cy="0"/>
            <a:chOff x="3452507" y="2396835"/>
            <a:chExt cx="370826" cy="0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DCF1ED-4F4B-8541-B8CC-2DB8AD079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5253" y="2396835"/>
              <a:ext cx="88080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4F8C823-E82D-AF49-A9F4-8D59A8766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7552" y="2396835"/>
              <a:ext cx="4545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B502ACA-D9AF-8C47-87CA-558D84F7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6796" y="2396835"/>
              <a:ext cx="7850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11D821-0088-F54B-A656-4513B5E7C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2033" y="2396835"/>
              <a:ext cx="3251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2068017-8E10-E544-B9A5-2BFD900B2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2507" y="2396835"/>
              <a:ext cx="7555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4B061B-3C0F-B94C-951D-F23F46D38048}"/>
              </a:ext>
            </a:extLst>
          </p:cNvPr>
          <p:cNvGrpSpPr/>
          <p:nvPr/>
        </p:nvGrpSpPr>
        <p:grpSpPr>
          <a:xfrm>
            <a:off x="1478888" y="2619785"/>
            <a:ext cx="352994" cy="0"/>
            <a:chOff x="3442611" y="2435232"/>
            <a:chExt cx="352994" cy="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BD65540-5747-C044-92FA-7E95D44E36CA}"/>
                </a:ext>
              </a:extLst>
            </p:cNvPr>
            <p:cNvCxnSpPr>
              <a:cxnSpLocks/>
            </p:cNvCxnSpPr>
            <p:nvPr/>
          </p:nvCxnSpPr>
          <p:spPr>
            <a:xfrm>
              <a:off x="3442611" y="2435232"/>
              <a:ext cx="4353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0169356-AD33-7346-88F4-4B74397A5CDE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5" y="2435232"/>
              <a:ext cx="8189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BB1F13B-3870-E144-8D1C-17FA8C64FBCC}"/>
                </a:ext>
              </a:extLst>
            </p:cNvPr>
            <p:cNvCxnSpPr>
              <a:cxnSpLocks/>
            </p:cNvCxnSpPr>
            <p:nvPr/>
          </p:nvCxnSpPr>
          <p:spPr>
            <a:xfrm>
              <a:off x="3593042" y="2435232"/>
              <a:ext cx="7473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D4EC1C-FC7F-7148-8386-1390C722B842}"/>
                </a:ext>
              </a:extLst>
            </p:cNvPr>
            <p:cNvCxnSpPr>
              <a:cxnSpLocks/>
            </p:cNvCxnSpPr>
            <p:nvPr/>
          </p:nvCxnSpPr>
          <p:spPr>
            <a:xfrm>
              <a:off x="3679434" y="2435232"/>
              <a:ext cx="30950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8C008AC-74A3-8B45-94EA-E0DE9E445116}"/>
                </a:ext>
              </a:extLst>
            </p:cNvPr>
            <p:cNvCxnSpPr>
              <a:cxnSpLocks/>
            </p:cNvCxnSpPr>
            <p:nvPr/>
          </p:nvCxnSpPr>
          <p:spPr>
            <a:xfrm>
              <a:off x="3723686" y="2435232"/>
              <a:ext cx="7191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1FCA0D-EE42-8B44-8CF8-20857383A041}"/>
              </a:ext>
            </a:extLst>
          </p:cNvPr>
          <p:cNvGrpSpPr/>
          <p:nvPr/>
        </p:nvGrpSpPr>
        <p:grpSpPr>
          <a:xfrm>
            <a:off x="1475449" y="2657038"/>
            <a:ext cx="353260" cy="0"/>
            <a:chOff x="3452507" y="2474941"/>
            <a:chExt cx="353260" cy="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68AE2DA-66D3-3B4A-9862-401E830E5E8C}"/>
                </a:ext>
              </a:extLst>
            </p:cNvPr>
            <p:cNvCxnSpPr>
              <a:cxnSpLocks/>
            </p:cNvCxnSpPr>
            <p:nvPr/>
          </p:nvCxnSpPr>
          <p:spPr>
            <a:xfrm>
              <a:off x="3452507" y="2474941"/>
              <a:ext cx="8390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38634BB-1141-2A40-8892-1007E8FDD14D}"/>
                </a:ext>
              </a:extLst>
            </p:cNvPr>
            <p:cNvCxnSpPr>
              <a:cxnSpLocks/>
            </p:cNvCxnSpPr>
            <p:nvPr/>
          </p:nvCxnSpPr>
          <p:spPr>
            <a:xfrm>
              <a:off x="3548083" y="2474941"/>
              <a:ext cx="4329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F1F7BD9-7D0D-4543-BFDD-B04CFF42BC7D}"/>
                </a:ext>
              </a:extLst>
            </p:cNvPr>
            <p:cNvCxnSpPr>
              <a:cxnSpLocks/>
            </p:cNvCxnSpPr>
            <p:nvPr/>
          </p:nvCxnSpPr>
          <p:spPr>
            <a:xfrm>
              <a:off x="3603051" y="2474941"/>
              <a:ext cx="74788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1F7DAA-2AEC-3048-862F-A907B55817D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508" y="247494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E011E1-138B-9542-99B2-07C86348B14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150" y="247494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99BC30-6E50-6C4B-A012-E841C2363B14}"/>
                </a:ext>
              </a:extLst>
            </p:cNvPr>
            <p:cNvCxnSpPr>
              <a:cxnSpLocks/>
            </p:cNvCxnSpPr>
            <p:nvPr/>
          </p:nvCxnSpPr>
          <p:spPr>
            <a:xfrm>
              <a:off x="3774794" y="2474941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8C596B-FEB3-034A-8936-1708C10CDB50}"/>
              </a:ext>
            </a:extLst>
          </p:cNvPr>
          <p:cNvGrpSpPr/>
          <p:nvPr/>
        </p:nvGrpSpPr>
        <p:grpSpPr>
          <a:xfrm>
            <a:off x="1495305" y="2694291"/>
            <a:ext cx="309062" cy="0"/>
            <a:chOff x="3489508" y="2518755"/>
            <a:chExt cx="309062" cy="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05DD7EC-3F7F-8B4E-95C3-582ECE4DF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897" y="2518755"/>
              <a:ext cx="776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D8965EE-1A41-3D4D-A0FA-573D65823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0013" y="2518755"/>
              <a:ext cx="4008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07E5F64-3F4B-C544-A8B9-A684D2CB4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9980" y="2518755"/>
              <a:ext cx="69231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B886D8F-D2C5-A14B-B25B-66AF604D8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0506" y="2518755"/>
              <a:ext cx="2867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5A53108-6167-914E-96C6-378C858F3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1033" y="2518755"/>
              <a:ext cx="2867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3BB440-7EB7-F542-A108-BE63FF283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508" y="2518755"/>
              <a:ext cx="10721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667A3C-9893-1342-BA37-F5C777E112D4}"/>
              </a:ext>
            </a:extLst>
          </p:cNvPr>
          <p:cNvGrpSpPr/>
          <p:nvPr/>
        </p:nvGrpSpPr>
        <p:grpSpPr>
          <a:xfrm>
            <a:off x="1517363" y="2731544"/>
            <a:ext cx="259882" cy="0"/>
            <a:chOff x="3511566" y="2568285"/>
            <a:chExt cx="259882" cy="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EC396DC-316D-C847-858A-5947D33578E1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66" y="2568285"/>
              <a:ext cx="776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B8ED503-3FB8-1240-8125-93934DF5A9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2568285"/>
              <a:ext cx="4008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15090F-B848-164D-91A4-18E90CF4C96E}"/>
                </a:ext>
              </a:extLst>
            </p:cNvPr>
            <p:cNvCxnSpPr>
              <a:cxnSpLocks/>
            </p:cNvCxnSpPr>
            <p:nvPr/>
          </p:nvCxnSpPr>
          <p:spPr>
            <a:xfrm>
              <a:off x="3650925" y="2568285"/>
              <a:ext cx="69231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DB5BC0B-E51D-104B-99DB-B13967D25682}"/>
                </a:ext>
              </a:extLst>
            </p:cNvPr>
            <p:cNvCxnSpPr>
              <a:cxnSpLocks/>
            </p:cNvCxnSpPr>
            <p:nvPr/>
          </p:nvCxnSpPr>
          <p:spPr>
            <a:xfrm>
              <a:off x="3730958" y="2568285"/>
              <a:ext cx="40490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93E1471-4BD1-004D-B885-193E51DC6454}"/>
              </a:ext>
            </a:extLst>
          </p:cNvPr>
          <p:cNvGrpSpPr/>
          <p:nvPr/>
        </p:nvGrpSpPr>
        <p:grpSpPr>
          <a:xfrm>
            <a:off x="1565790" y="2763085"/>
            <a:ext cx="160476" cy="0"/>
            <a:chOff x="3571423" y="2591145"/>
            <a:chExt cx="160476" cy="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228C8F6-E7D4-2642-B6B8-2CC947DCAE8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23" y="2591145"/>
              <a:ext cx="69251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CFA2B19-9343-2B42-B69E-E35811616516}"/>
                </a:ext>
              </a:extLst>
            </p:cNvPr>
            <p:cNvCxnSpPr>
              <a:cxnSpLocks/>
            </p:cNvCxnSpPr>
            <p:nvPr/>
          </p:nvCxnSpPr>
          <p:spPr>
            <a:xfrm>
              <a:off x="3651476" y="2591145"/>
              <a:ext cx="4008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250FD4F-79B3-2945-982A-D1E25EF97914}"/>
                </a:ext>
              </a:extLst>
            </p:cNvPr>
            <p:cNvCxnSpPr>
              <a:cxnSpLocks/>
            </p:cNvCxnSpPr>
            <p:nvPr/>
          </p:nvCxnSpPr>
          <p:spPr>
            <a:xfrm>
              <a:off x="3702360" y="2591145"/>
              <a:ext cx="2953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40DFE6-5C59-AA41-9D25-F023DC3EF7EA}"/>
              </a:ext>
            </a:extLst>
          </p:cNvPr>
          <p:cNvGrpSpPr/>
          <p:nvPr/>
        </p:nvGrpSpPr>
        <p:grpSpPr>
          <a:xfrm>
            <a:off x="1481970" y="2508026"/>
            <a:ext cx="339119" cy="0"/>
            <a:chOff x="3451408" y="2328256"/>
            <a:chExt cx="339119" cy="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03DFB7C-E5C2-574A-A5BC-EF884ED207E3}"/>
                </a:ext>
              </a:extLst>
            </p:cNvPr>
            <p:cNvCxnSpPr>
              <a:cxnSpLocks/>
            </p:cNvCxnSpPr>
            <p:nvPr/>
          </p:nvCxnSpPr>
          <p:spPr>
            <a:xfrm>
              <a:off x="3451408" y="2328256"/>
              <a:ext cx="6976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45072-E6DB-7D44-B523-9488C25D1D8B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3" y="2328256"/>
              <a:ext cx="43299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DB86CF-F073-D846-8E5F-D170DDE6BB8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811" y="2328256"/>
              <a:ext cx="74788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8F6594A-892A-9E41-A6FB-72921460592E}"/>
                </a:ext>
              </a:extLst>
            </p:cNvPr>
            <p:cNvCxnSpPr>
              <a:cxnSpLocks/>
            </p:cNvCxnSpPr>
            <p:nvPr/>
          </p:nvCxnSpPr>
          <p:spPr>
            <a:xfrm>
              <a:off x="3674268" y="2328256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C64298A-8E34-434D-8EDB-4C0210C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16910" y="2328256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026DBE-0A76-F74D-858B-53C84F7B90A3}"/>
                </a:ext>
              </a:extLst>
            </p:cNvPr>
            <p:cNvCxnSpPr>
              <a:cxnSpLocks/>
            </p:cNvCxnSpPr>
            <p:nvPr/>
          </p:nvCxnSpPr>
          <p:spPr>
            <a:xfrm>
              <a:off x="3759554" y="2328256"/>
              <a:ext cx="309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1EE8B1B-8C9B-9246-BB18-7130DE1AA9F6}"/>
              </a:ext>
            </a:extLst>
          </p:cNvPr>
          <p:cNvGrpSpPr/>
          <p:nvPr/>
        </p:nvGrpSpPr>
        <p:grpSpPr>
          <a:xfrm>
            <a:off x="1499115" y="2472678"/>
            <a:ext cx="297632" cy="0"/>
            <a:chOff x="3476173" y="2290155"/>
            <a:chExt cx="297632" cy="0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3C3DD97-55C0-C847-9849-CA65BC94EB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6132" y="2290155"/>
              <a:ext cx="776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860AC9E-5476-9642-9E51-B2A2E8B8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248" y="2290155"/>
              <a:ext cx="4008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33C1890-0668-B84D-9B18-EE1CE75DE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5215" y="2290155"/>
              <a:ext cx="69231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3063D0-C734-844E-9722-B582127CB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5741" y="2290155"/>
              <a:ext cx="2867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7F8E3B8-85CA-4242-86A1-EA9FDEDE2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6173" y="2290155"/>
              <a:ext cx="3876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8BE36F2-4BC7-E447-84C9-4438D5D1397E}"/>
              </a:ext>
            </a:extLst>
          </p:cNvPr>
          <p:cNvGrpSpPr/>
          <p:nvPr/>
        </p:nvGrpSpPr>
        <p:grpSpPr>
          <a:xfrm>
            <a:off x="1545938" y="2433520"/>
            <a:ext cx="195112" cy="0"/>
            <a:chOff x="3551571" y="2255865"/>
            <a:chExt cx="195112" cy="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D02392-B053-094A-A271-556209B40E6D}"/>
                </a:ext>
              </a:extLst>
            </p:cNvPr>
            <p:cNvCxnSpPr>
              <a:cxnSpLocks/>
            </p:cNvCxnSpPr>
            <p:nvPr/>
          </p:nvCxnSpPr>
          <p:spPr>
            <a:xfrm>
              <a:off x="3551571" y="2255865"/>
              <a:ext cx="7767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506A441-40A6-5242-8038-FBBBFDE867C9}"/>
                </a:ext>
              </a:extLst>
            </p:cNvPr>
            <p:cNvCxnSpPr>
              <a:cxnSpLocks/>
            </p:cNvCxnSpPr>
            <p:nvPr/>
          </p:nvCxnSpPr>
          <p:spPr>
            <a:xfrm>
              <a:off x="3640046" y="2255865"/>
              <a:ext cx="40082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5D00E0F-77DB-C141-A63E-B93778DAE72E}"/>
                </a:ext>
              </a:extLst>
            </p:cNvPr>
            <p:cNvCxnSpPr>
              <a:cxnSpLocks/>
            </p:cNvCxnSpPr>
            <p:nvPr/>
          </p:nvCxnSpPr>
          <p:spPr>
            <a:xfrm>
              <a:off x="3690930" y="2255865"/>
              <a:ext cx="5575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2144B43-EFDF-5A47-B5AB-5313EA28B45E}"/>
              </a:ext>
            </a:extLst>
          </p:cNvPr>
          <p:cNvGrpSpPr/>
          <p:nvPr/>
        </p:nvGrpSpPr>
        <p:grpSpPr>
          <a:xfrm>
            <a:off x="7794322" y="1706750"/>
            <a:ext cx="3625769" cy="4479787"/>
            <a:chOff x="8038917" y="1390665"/>
            <a:chExt cx="3625769" cy="447978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A32B414-5057-C840-8999-3B2674803068}"/>
                </a:ext>
              </a:extLst>
            </p:cNvPr>
            <p:cNvGrpSpPr/>
            <p:nvPr/>
          </p:nvGrpSpPr>
          <p:grpSpPr>
            <a:xfrm>
              <a:off x="8041888" y="5026254"/>
              <a:ext cx="3622798" cy="844198"/>
              <a:chOff x="8041888" y="5026254"/>
              <a:chExt cx="3622798" cy="844198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488DB18-98AB-5441-8C06-61E34E55A5EF}"/>
                  </a:ext>
                </a:extLst>
              </p:cNvPr>
              <p:cNvSpPr/>
              <p:nvPr/>
            </p:nvSpPr>
            <p:spPr bwMode="auto">
              <a:xfrm>
                <a:off x="8041888" y="5026254"/>
                <a:ext cx="3581931" cy="8441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93ED360-FBF6-7C43-A0AC-D8A1EB720436}"/>
                  </a:ext>
                </a:extLst>
              </p:cNvPr>
              <p:cNvGrpSpPr/>
              <p:nvPr/>
            </p:nvGrpSpPr>
            <p:grpSpPr>
              <a:xfrm>
                <a:off x="8042933" y="5111455"/>
                <a:ext cx="1020340" cy="742439"/>
                <a:chOff x="7286594" y="4073701"/>
                <a:chExt cx="1070924" cy="925072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27ADA99E-5153-FD4C-B83C-BEDC1E692D2A}"/>
                    </a:ext>
                  </a:extLst>
                </p:cNvPr>
                <p:cNvGrpSpPr/>
                <p:nvPr/>
              </p:nvGrpSpPr>
              <p:grpSpPr>
                <a:xfrm>
                  <a:off x="7605655" y="4073701"/>
                  <a:ext cx="432803" cy="480989"/>
                  <a:chOff x="2378131" y="1581496"/>
                  <a:chExt cx="552649" cy="614178"/>
                </a:xfrm>
                <a:solidFill>
                  <a:schemeClr val="bg1"/>
                </a:solidFill>
              </p:grpSpPr>
              <p:sp>
                <p:nvSpPr>
                  <p:cNvPr id="139" name="Freeform: Shape 278">
                    <a:extLst>
                      <a:ext uri="{FF2B5EF4-FFF2-40B4-BE49-F238E27FC236}">
                        <a16:creationId xmlns:a16="http://schemas.microsoft.com/office/drawing/2014/main" id="{FAEC94A6-EDCD-7B4F-BCB1-DA7B4CF8143D}"/>
                      </a:ext>
                    </a:extLst>
                  </p:cNvPr>
                  <p:cNvSpPr/>
                  <p:nvPr/>
                </p:nvSpPr>
                <p:spPr>
                  <a:xfrm>
                    <a:off x="2379057" y="1581496"/>
                    <a:ext cx="551723" cy="311303"/>
                  </a:xfrm>
                  <a:custGeom>
                    <a:avLst/>
                    <a:gdLst>
                      <a:gd name="connsiteX0" fmla="*/ 52815 w 278466"/>
                      <a:gd name="connsiteY0" fmla="*/ 107833 h 157123"/>
                      <a:gd name="connsiteX1" fmla="*/ 108042 w 278466"/>
                      <a:gd name="connsiteY1" fmla="*/ 139569 h 157123"/>
                      <a:gd name="connsiteX2" fmla="*/ 139156 w 278466"/>
                      <a:gd name="connsiteY2" fmla="*/ 156526 h 157123"/>
                      <a:gd name="connsiteX3" fmla="*/ 171203 w 278466"/>
                      <a:gd name="connsiteY3" fmla="*/ 139413 h 157123"/>
                      <a:gd name="connsiteX4" fmla="*/ 217406 w 278466"/>
                      <a:gd name="connsiteY4" fmla="*/ 113278 h 157123"/>
                      <a:gd name="connsiteX5" fmla="*/ 271699 w 278466"/>
                      <a:gd name="connsiteY5" fmla="*/ 82009 h 157123"/>
                      <a:gd name="connsiteX6" fmla="*/ 277922 w 278466"/>
                      <a:gd name="connsiteY6" fmla="*/ 79519 h 157123"/>
                      <a:gd name="connsiteX7" fmla="*/ 275122 w 278466"/>
                      <a:gd name="connsiteY7" fmla="*/ 77186 h 157123"/>
                      <a:gd name="connsiteX8" fmla="*/ 196560 w 278466"/>
                      <a:gd name="connsiteY8" fmla="*/ 32382 h 157123"/>
                      <a:gd name="connsiteX9" fmla="*/ 144289 w 278466"/>
                      <a:gd name="connsiteY9" fmla="*/ 2825 h 157123"/>
                      <a:gd name="connsiteX10" fmla="*/ 134489 w 278466"/>
                      <a:gd name="connsiteY10" fmla="*/ 2669 h 157123"/>
                      <a:gd name="connsiteX11" fmla="*/ 71483 w 278466"/>
                      <a:gd name="connsiteY11" fmla="*/ 38605 h 157123"/>
                      <a:gd name="connsiteX12" fmla="*/ 5056 w 278466"/>
                      <a:gd name="connsiteY12" fmla="*/ 76097 h 157123"/>
                      <a:gd name="connsiteX13" fmla="*/ 1167 w 278466"/>
                      <a:gd name="connsiteY13" fmla="*/ 79364 h 157123"/>
                      <a:gd name="connsiteX14" fmla="*/ 21546 w 278466"/>
                      <a:gd name="connsiteY14" fmla="*/ 90098 h 157123"/>
                      <a:gd name="connsiteX15" fmla="*/ 33680 w 278466"/>
                      <a:gd name="connsiteY15" fmla="*/ 96787 h 157123"/>
                      <a:gd name="connsiteX16" fmla="*/ 52815 w 278466"/>
                      <a:gd name="connsiteY16" fmla="*/ 107833 h 15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78466" h="157123">
                        <a:moveTo>
                          <a:pt x="52815" y="107833"/>
                        </a:moveTo>
                        <a:cubicBezTo>
                          <a:pt x="70550" y="119500"/>
                          <a:pt x="89529" y="129146"/>
                          <a:pt x="108042" y="139569"/>
                        </a:cubicBezTo>
                        <a:cubicBezTo>
                          <a:pt x="118309" y="145325"/>
                          <a:pt x="128266" y="151703"/>
                          <a:pt x="139156" y="156526"/>
                        </a:cubicBezTo>
                        <a:cubicBezTo>
                          <a:pt x="150356" y="151859"/>
                          <a:pt x="160468" y="145169"/>
                          <a:pt x="171203" y="139413"/>
                        </a:cubicBezTo>
                        <a:cubicBezTo>
                          <a:pt x="186759" y="131012"/>
                          <a:pt x="202472" y="122767"/>
                          <a:pt x="217406" y="113278"/>
                        </a:cubicBezTo>
                        <a:cubicBezTo>
                          <a:pt x="235141" y="102077"/>
                          <a:pt x="253809" y="92898"/>
                          <a:pt x="271699" y="82009"/>
                        </a:cubicBezTo>
                        <a:cubicBezTo>
                          <a:pt x="273566" y="80764"/>
                          <a:pt x="275589" y="79364"/>
                          <a:pt x="277922" y="79519"/>
                        </a:cubicBezTo>
                        <a:cubicBezTo>
                          <a:pt x="277767" y="77808"/>
                          <a:pt x="276211" y="77653"/>
                          <a:pt x="275122" y="77186"/>
                        </a:cubicBezTo>
                        <a:cubicBezTo>
                          <a:pt x="249142" y="61940"/>
                          <a:pt x="222229" y="48250"/>
                          <a:pt x="196560" y="32382"/>
                        </a:cubicBezTo>
                        <a:cubicBezTo>
                          <a:pt x="179603" y="21804"/>
                          <a:pt x="161713" y="12781"/>
                          <a:pt x="144289" y="2825"/>
                        </a:cubicBezTo>
                        <a:cubicBezTo>
                          <a:pt x="140867" y="802"/>
                          <a:pt x="138067" y="491"/>
                          <a:pt x="134489" y="2669"/>
                        </a:cubicBezTo>
                        <a:cubicBezTo>
                          <a:pt x="113642" y="14803"/>
                          <a:pt x="92330" y="26004"/>
                          <a:pt x="71483" y="38605"/>
                        </a:cubicBezTo>
                        <a:cubicBezTo>
                          <a:pt x="49704" y="51828"/>
                          <a:pt x="27147" y="63652"/>
                          <a:pt x="5056" y="76097"/>
                        </a:cubicBezTo>
                        <a:cubicBezTo>
                          <a:pt x="3656" y="76875"/>
                          <a:pt x="1478" y="77030"/>
                          <a:pt x="1167" y="79364"/>
                        </a:cubicBezTo>
                        <a:cubicBezTo>
                          <a:pt x="8323" y="82320"/>
                          <a:pt x="14857" y="86209"/>
                          <a:pt x="21546" y="90098"/>
                        </a:cubicBezTo>
                        <a:cubicBezTo>
                          <a:pt x="25591" y="92432"/>
                          <a:pt x="29480" y="94765"/>
                          <a:pt x="33680" y="96787"/>
                        </a:cubicBezTo>
                        <a:cubicBezTo>
                          <a:pt x="40059" y="100210"/>
                          <a:pt x="46593" y="103788"/>
                          <a:pt x="52815" y="1078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: Shape 279">
                    <a:extLst>
                      <a:ext uri="{FF2B5EF4-FFF2-40B4-BE49-F238E27FC236}">
                        <a16:creationId xmlns:a16="http://schemas.microsoft.com/office/drawing/2014/main" id="{6D201DBD-45FB-EF4D-AE8C-A5D41BE71BDE}"/>
                      </a:ext>
                    </a:extLst>
                  </p:cNvPr>
                  <p:cNvSpPr/>
                  <p:nvPr/>
                </p:nvSpPr>
                <p:spPr>
                  <a:xfrm>
                    <a:off x="2378440" y="1887144"/>
                    <a:ext cx="551723" cy="209589"/>
                  </a:xfrm>
                  <a:custGeom>
                    <a:avLst/>
                    <a:gdLst>
                      <a:gd name="connsiteX0" fmla="*/ 113331 w 278466"/>
                      <a:gd name="connsiteY0" fmla="*/ 91241 h 105786"/>
                      <a:gd name="connsiteX1" fmla="*/ 139467 w 278466"/>
                      <a:gd name="connsiteY1" fmla="*/ 105864 h 105786"/>
                      <a:gd name="connsiteX2" fmla="*/ 203716 w 278466"/>
                      <a:gd name="connsiteY2" fmla="*/ 69928 h 105786"/>
                      <a:gd name="connsiteX3" fmla="*/ 256454 w 278466"/>
                      <a:gd name="connsiteY3" fmla="*/ 40525 h 105786"/>
                      <a:gd name="connsiteX4" fmla="*/ 277767 w 278466"/>
                      <a:gd name="connsiteY4" fmla="*/ 27769 h 105786"/>
                      <a:gd name="connsiteX5" fmla="*/ 273877 w 278466"/>
                      <a:gd name="connsiteY5" fmla="*/ 24969 h 105786"/>
                      <a:gd name="connsiteX6" fmla="*/ 231407 w 278466"/>
                      <a:gd name="connsiteY6" fmla="*/ 1167 h 105786"/>
                      <a:gd name="connsiteX7" fmla="*/ 195316 w 278466"/>
                      <a:gd name="connsiteY7" fmla="*/ 20924 h 105786"/>
                      <a:gd name="connsiteX8" fmla="*/ 143511 w 278466"/>
                      <a:gd name="connsiteY8" fmla="*/ 50948 h 105786"/>
                      <a:gd name="connsiteX9" fmla="*/ 142578 w 278466"/>
                      <a:gd name="connsiteY9" fmla="*/ 51415 h 105786"/>
                      <a:gd name="connsiteX10" fmla="*/ 139467 w 278466"/>
                      <a:gd name="connsiteY10" fmla="*/ 52504 h 105786"/>
                      <a:gd name="connsiteX11" fmla="*/ 98552 w 278466"/>
                      <a:gd name="connsiteY11" fmla="*/ 29169 h 105786"/>
                      <a:gd name="connsiteX12" fmla="*/ 50482 w 278466"/>
                      <a:gd name="connsiteY12" fmla="*/ 2256 h 105786"/>
                      <a:gd name="connsiteX13" fmla="*/ 47682 w 278466"/>
                      <a:gd name="connsiteY13" fmla="*/ 1322 h 105786"/>
                      <a:gd name="connsiteX14" fmla="*/ 4123 w 278466"/>
                      <a:gd name="connsiteY14" fmla="*/ 25746 h 105786"/>
                      <a:gd name="connsiteX15" fmla="*/ 1167 w 278466"/>
                      <a:gd name="connsiteY15" fmla="*/ 28080 h 105786"/>
                      <a:gd name="connsiteX16" fmla="*/ 29947 w 278466"/>
                      <a:gd name="connsiteY16" fmla="*/ 45037 h 105786"/>
                      <a:gd name="connsiteX17" fmla="*/ 59194 w 278466"/>
                      <a:gd name="connsiteY17" fmla="*/ 61216 h 105786"/>
                      <a:gd name="connsiteX18" fmla="*/ 113331 w 278466"/>
                      <a:gd name="connsiteY18" fmla="*/ 91241 h 105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466" h="105786">
                        <a:moveTo>
                          <a:pt x="113331" y="91241"/>
                        </a:moveTo>
                        <a:cubicBezTo>
                          <a:pt x="122043" y="96063"/>
                          <a:pt x="130755" y="101041"/>
                          <a:pt x="139467" y="105864"/>
                        </a:cubicBezTo>
                        <a:cubicBezTo>
                          <a:pt x="160935" y="93885"/>
                          <a:pt x="182248" y="81906"/>
                          <a:pt x="203716" y="69928"/>
                        </a:cubicBezTo>
                        <a:cubicBezTo>
                          <a:pt x="221295" y="60127"/>
                          <a:pt x="238875" y="50171"/>
                          <a:pt x="256454" y="40525"/>
                        </a:cubicBezTo>
                        <a:cubicBezTo>
                          <a:pt x="263766" y="36636"/>
                          <a:pt x="270455" y="31658"/>
                          <a:pt x="277767" y="27769"/>
                        </a:cubicBezTo>
                        <a:cubicBezTo>
                          <a:pt x="276833" y="26213"/>
                          <a:pt x="275122" y="25746"/>
                          <a:pt x="273877" y="24969"/>
                        </a:cubicBezTo>
                        <a:cubicBezTo>
                          <a:pt x="259721" y="17035"/>
                          <a:pt x="245564" y="9101"/>
                          <a:pt x="231407" y="1167"/>
                        </a:cubicBezTo>
                        <a:cubicBezTo>
                          <a:pt x="218962" y="7078"/>
                          <a:pt x="207294" y="14234"/>
                          <a:pt x="195316" y="20924"/>
                        </a:cubicBezTo>
                        <a:cubicBezTo>
                          <a:pt x="177892" y="30725"/>
                          <a:pt x="160780" y="40992"/>
                          <a:pt x="143511" y="50948"/>
                        </a:cubicBezTo>
                        <a:cubicBezTo>
                          <a:pt x="143200" y="51104"/>
                          <a:pt x="142889" y="51260"/>
                          <a:pt x="142578" y="51415"/>
                        </a:cubicBezTo>
                        <a:cubicBezTo>
                          <a:pt x="141645" y="51882"/>
                          <a:pt x="140556" y="52037"/>
                          <a:pt x="139467" y="52504"/>
                        </a:cubicBezTo>
                        <a:cubicBezTo>
                          <a:pt x="125621" y="45037"/>
                          <a:pt x="111931" y="37414"/>
                          <a:pt x="98552" y="29169"/>
                        </a:cubicBezTo>
                        <a:cubicBezTo>
                          <a:pt x="82996" y="19524"/>
                          <a:pt x="66661" y="11123"/>
                          <a:pt x="50482" y="2256"/>
                        </a:cubicBezTo>
                        <a:cubicBezTo>
                          <a:pt x="49704" y="1789"/>
                          <a:pt x="48615" y="1633"/>
                          <a:pt x="47682" y="1322"/>
                        </a:cubicBezTo>
                        <a:cubicBezTo>
                          <a:pt x="33214" y="9412"/>
                          <a:pt x="18590" y="17501"/>
                          <a:pt x="4123" y="25746"/>
                        </a:cubicBezTo>
                        <a:cubicBezTo>
                          <a:pt x="3034" y="26369"/>
                          <a:pt x="1633" y="26524"/>
                          <a:pt x="1167" y="28080"/>
                        </a:cubicBezTo>
                        <a:cubicBezTo>
                          <a:pt x="10656" y="33992"/>
                          <a:pt x="20302" y="39592"/>
                          <a:pt x="29947" y="45037"/>
                        </a:cubicBezTo>
                        <a:cubicBezTo>
                          <a:pt x="39592" y="50482"/>
                          <a:pt x="49393" y="55771"/>
                          <a:pt x="59194" y="61216"/>
                        </a:cubicBezTo>
                        <a:cubicBezTo>
                          <a:pt x="77395" y="71017"/>
                          <a:pt x="95285" y="81129"/>
                          <a:pt x="113331" y="91241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: Shape 280">
                    <a:extLst>
                      <a:ext uri="{FF2B5EF4-FFF2-40B4-BE49-F238E27FC236}">
                        <a16:creationId xmlns:a16="http://schemas.microsoft.com/office/drawing/2014/main" id="{426CC9E8-A0E5-E94A-A3D8-D5B054660790}"/>
                      </a:ext>
                    </a:extLst>
                  </p:cNvPr>
                  <p:cNvSpPr/>
                  <p:nvPr/>
                </p:nvSpPr>
                <p:spPr>
                  <a:xfrm>
                    <a:off x="2652763" y="1939850"/>
                    <a:ext cx="277403" cy="255822"/>
                  </a:xfrm>
                  <a:custGeom>
                    <a:avLst/>
                    <a:gdLst>
                      <a:gd name="connsiteX0" fmla="*/ 139933 w 140011"/>
                      <a:gd name="connsiteY0" fmla="*/ 26680 h 129121"/>
                      <a:gd name="connsiteX1" fmla="*/ 139467 w 140011"/>
                      <a:gd name="connsiteY1" fmla="*/ 1167 h 129121"/>
                      <a:gd name="connsiteX2" fmla="*/ 118154 w 140011"/>
                      <a:gd name="connsiteY2" fmla="*/ 13923 h 129121"/>
                      <a:gd name="connsiteX3" fmla="*/ 65416 w 140011"/>
                      <a:gd name="connsiteY3" fmla="*/ 43326 h 129121"/>
                      <a:gd name="connsiteX4" fmla="*/ 1167 w 140011"/>
                      <a:gd name="connsiteY4" fmla="*/ 79262 h 129121"/>
                      <a:gd name="connsiteX5" fmla="*/ 1167 w 140011"/>
                      <a:gd name="connsiteY5" fmla="*/ 129044 h 129121"/>
                      <a:gd name="connsiteX6" fmla="*/ 5989 w 140011"/>
                      <a:gd name="connsiteY6" fmla="*/ 127021 h 129121"/>
                      <a:gd name="connsiteX7" fmla="*/ 96374 w 140011"/>
                      <a:gd name="connsiteY7" fmla="*/ 75684 h 129121"/>
                      <a:gd name="connsiteX8" fmla="*/ 136666 w 140011"/>
                      <a:gd name="connsiteY8" fmla="*/ 53126 h 129121"/>
                      <a:gd name="connsiteX9" fmla="*/ 140245 w 140011"/>
                      <a:gd name="connsiteY9" fmla="*/ 47059 h 129121"/>
                      <a:gd name="connsiteX10" fmla="*/ 139933 w 140011"/>
                      <a:gd name="connsiteY10" fmla="*/ 26680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39933" y="26680"/>
                        </a:moveTo>
                        <a:cubicBezTo>
                          <a:pt x="139778" y="18124"/>
                          <a:pt x="140711" y="9723"/>
                          <a:pt x="139467" y="1167"/>
                        </a:cubicBezTo>
                        <a:cubicBezTo>
                          <a:pt x="132155" y="5056"/>
                          <a:pt x="125466" y="10034"/>
                          <a:pt x="118154" y="13923"/>
                        </a:cubicBezTo>
                        <a:cubicBezTo>
                          <a:pt x="100419" y="23569"/>
                          <a:pt x="82996" y="33525"/>
                          <a:pt x="65416" y="43326"/>
                        </a:cubicBezTo>
                        <a:cubicBezTo>
                          <a:pt x="43948" y="55304"/>
                          <a:pt x="22635" y="67283"/>
                          <a:pt x="1167" y="79262"/>
                        </a:cubicBezTo>
                        <a:cubicBezTo>
                          <a:pt x="1167" y="95908"/>
                          <a:pt x="1167" y="112398"/>
                          <a:pt x="1167" y="129044"/>
                        </a:cubicBezTo>
                        <a:cubicBezTo>
                          <a:pt x="3189" y="129199"/>
                          <a:pt x="4434" y="127799"/>
                          <a:pt x="5989" y="127021"/>
                        </a:cubicBezTo>
                        <a:cubicBezTo>
                          <a:pt x="36014" y="109753"/>
                          <a:pt x="66816" y="93885"/>
                          <a:pt x="96374" y="75684"/>
                        </a:cubicBezTo>
                        <a:cubicBezTo>
                          <a:pt x="109442" y="67594"/>
                          <a:pt x="123132" y="60438"/>
                          <a:pt x="136666" y="53126"/>
                        </a:cubicBezTo>
                        <a:cubicBezTo>
                          <a:pt x="139311" y="51726"/>
                          <a:pt x="140400" y="50015"/>
                          <a:pt x="140245" y="47059"/>
                        </a:cubicBezTo>
                        <a:cubicBezTo>
                          <a:pt x="139933" y="40059"/>
                          <a:pt x="140089" y="33369"/>
                          <a:pt x="139933" y="2668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: Shape 281">
                    <a:extLst>
                      <a:ext uri="{FF2B5EF4-FFF2-40B4-BE49-F238E27FC236}">
                        <a16:creationId xmlns:a16="http://schemas.microsoft.com/office/drawing/2014/main" id="{D4049F6F-A3EA-2442-A7D5-914FDA86474F}"/>
                      </a:ext>
                    </a:extLst>
                  </p:cNvPr>
                  <p:cNvSpPr/>
                  <p:nvPr/>
                </p:nvSpPr>
                <p:spPr>
                  <a:xfrm>
                    <a:off x="2652149" y="1736427"/>
                    <a:ext cx="277403" cy="255822"/>
                  </a:xfrm>
                  <a:custGeom>
                    <a:avLst/>
                    <a:gdLst>
                      <a:gd name="connsiteX0" fmla="*/ 79417 w 140011"/>
                      <a:gd name="connsiteY0" fmla="*/ 35081 h 129121"/>
                      <a:gd name="connsiteX1" fmla="*/ 33214 w 140011"/>
                      <a:gd name="connsiteY1" fmla="*/ 61216 h 129121"/>
                      <a:gd name="connsiteX2" fmla="*/ 1167 w 140011"/>
                      <a:gd name="connsiteY2" fmla="*/ 78328 h 129121"/>
                      <a:gd name="connsiteX3" fmla="*/ 1167 w 140011"/>
                      <a:gd name="connsiteY3" fmla="*/ 128577 h 129121"/>
                      <a:gd name="connsiteX4" fmla="*/ 4278 w 140011"/>
                      <a:gd name="connsiteY4" fmla="*/ 127488 h 129121"/>
                      <a:gd name="connsiteX5" fmla="*/ 5212 w 140011"/>
                      <a:gd name="connsiteY5" fmla="*/ 127021 h 129121"/>
                      <a:gd name="connsiteX6" fmla="*/ 57016 w 140011"/>
                      <a:gd name="connsiteY6" fmla="*/ 96997 h 129121"/>
                      <a:gd name="connsiteX7" fmla="*/ 93107 w 140011"/>
                      <a:gd name="connsiteY7" fmla="*/ 77239 h 129121"/>
                      <a:gd name="connsiteX8" fmla="*/ 95752 w 140011"/>
                      <a:gd name="connsiteY8" fmla="*/ 75373 h 129121"/>
                      <a:gd name="connsiteX9" fmla="*/ 136355 w 140011"/>
                      <a:gd name="connsiteY9" fmla="*/ 52504 h 129121"/>
                      <a:gd name="connsiteX10" fmla="*/ 140089 w 140011"/>
                      <a:gd name="connsiteY10" fmla="*/ 47993 h 129121"/>
                      <a:gd name="connsiteX11" fmla="*/ 139778 w 140011"/>
                      <a:gd name="connsiteY11" fmla="*/ 1167 h 129121"/>
                      <a:gd name="connsiteX12" fmla="*/ 133555 w 140011"/>
                      <a:gd name="connsiteY12" fmla="*/ 3656 h 129121"/>
                      <a:gd name="connsiteX13" fmla="*/ 79417 w 140011"/>
                      <a:gd name="connsiteY13" fmla="*/ 35081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79417" y="35081"/>
                        </a:moveTo>
                        <a:cubicBezTo>
                          <a:pt x="64483" y="44570"/>
                          <a:pt x="48771" y="52815"/>
                          <a:pt x="33214" y="61216"/>
                        </a:cubicBezTo>
                        <a:cubicBezTo>
                          <a:pt x="22635" y="66972"/>
                          <a:pt x="12368" y="73661"/>
                          <a:pt x="1167" y="78328"/>
                        </a:cubicBezTo>
                        <a:cubicBezTo>
                          <a:pt x="1167" y="95130"/>
                          <a:pt x="1167" y="111775"/>
                          <a:pt x="1167" y="128577"/>
                        </a:cubicBezTo>
                        <a:cubicBezTo>
                          <a:pt x="2256" y="128266"/>
                          <a:pt x="3345" y="127955"/>
                          <a:pt x="4278" y="127488"/>
                        </a:cubicBezTo>
                        <a:cubicBezTo>
                          <a:pt x="4589" y="127332"/>
                          <a:pt x="4900" y="127177"/>
                          <a:pt x="5212" y="127021"/>
                        </a:cubicBezTo>
                        <a:cubicBezTo>
                          <a:pt x="22480" y="117065"/>
                          <a:pt x="39592" y="106797"/>
                          <a:pt x="57016" y="96997"/>
                        </a:cubicBezTo>
                        <a:cubicBezTo>
                          <a:pt x="68994" y="90307"/>
                          <a:pt x="80662" y="82995"/>
                          <a:pt x="93107" y="77239"/>
                        </a:cubicBezTo>
                        <a:cubicBezTo>
                          <a:pt x="94041" y="76617"/>
                          <a:pt x="94819" y="75839"/>
                          <a:pt x="95752" y="75373"/>
                        </a:cubicBezTo>
                        <a:cubicBezTo>
                          <a:pt x="109287" y="67750"/>
                          <a:pt x="122821" y="60127"/>
                          <a:pt x="136355" y="52504"/>
                        </a:cubicBezTo>
                        <a:cubicBezTo>
                          <a:pt x="138222" y="51571"/>
                          <a:pt x="140089" y="50948"/>
                          <a:pt x="140089" y="47993"/>
                        </a:cubicBezTo>
                        <a:cubicBezTo>
                          <a:pt x="139933" y="32436"/>
                          <a:pt x="139933" y="16879"/>
                          <a:pt x="139778" y="1167"/>
                        </a:cubicBezTo>
                        <a:cubicBezTo>
                          <a:pt x="137289" y="1167"/>
                          <a:pt x="135422" y="2567"/>
                          <a:pt x="133555" y="3656"/>
                        </a:cubicBezTo>
                        <a:cubicBezTo>
                          <a:pt x="115976" y="14546"/>
                          <a:pt x="97152" y="23880"/>
                          <a:pt x="79417" y="35081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: Shape 282">
                    <a:extLst>
                      <a:ext uri="{FF2B5EF4-FFF2-40B4-BE49-F238E27FC236}">
                        <a16:creationId xmlns:a16="http://schemas.microsoft.com/office/drawing/2014/main" id="{49AEBAEA-E85A-BD4E-858C-D21B4D0D5295}"/>
                      </a:ext>
                    </a:extLst>
                  </p:cNvPr>
                  <p:cNvSpPr/>
                  <p:nvPr/>
                </p:nvSpPr>
                <p:spPr>
                  <a:xfrm>
                    <a:off x="2378135" y="1939852"/>
                    <a:ext cx="277403" cy="255822"/>
                  </a:xfrm>
                  <a:custGeom>
                    <a:avLst/>
                    <a:gdLst>
                      <a:gd name="connsiteX0" fmla="*/ 113487 w 140011"/>
                      <a:gd name="connsiteY0" fmla="*/ 64638 h 129121"/>
                      <a:gd name="connsiteX1" fmla="*/ 59505 w 140011"/>
                      <a:gd name="connsiteY1" fmla="*/ 34303 h 129121"/>
                      <a:gd name="connsiteX2" fmla="*/ 30258 w 140011"/>
                      <a:gd name="connsiteY2" fmla="*/ 18124 h 129121"/>
                      <a:gd name="connsiteX3" fmla="*/ 1478 w 140011"/>
                      <a:gd name="connsiteY3" fmla="*/ 1167 h 129121"/>
                      <a:gd name="connsiteX4" fmla="*/ 1167 w 140011"/>
                      <a:gd name="connsiteY4" fmla="*/ 47993 h 129121"/>
                      <a:gd name="connsiteX5" fmla="*/ 4123 w 140011"/>
                      <a:gd name="connsiteY5" fmla="*/ 52504 h 129121"/>
                      <a:gd name="connsiteX6" fmla="*/ 56082 w 140011"/>
                      <a:gd name="connsiteY6" fmla="*/ 82218 h 129121"/>
                      <a:gd name="connsiteX7" fmla="*/ 117843 w 140011"/>
                      <a:gd name="connsiteY7" fmla="*/ 117065 h 129121"/>
                      <a:gd name="connsiteX8" fmla="*/ 139467 w 140011"/>
                      <a:gd name="connsiteY8" fmla="*/ 128888 h 129121"/>
                      <a:gd name="connsiteX9" fmla="*/ 139467 w 140011"/>
                      <a:gd name="connsiteY9" fmla="*/ 79106 h 129121"/>
                      <a:gd name="connsiteX10" fmla="*/ 113487 w 140011"/>
                      <a:gd name="connsiteY10" fmla="*/ 64638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13487" y="64638"/>
                        </a:moveTo>
                        <a:cubicBezTo>
                          <a:pt x="95441" y="54527"/>
                          <a:pt x="77551" y="44415"/>
                          <a:pt x="59505" y="34303"/>
                        </a:cubicBezTo>
                        <a:cubicBezTo>
                          <a:pt x="49860" y="28858"/>
                          <a:pt x="40059" y="23569"/>
                          <a:pt x="30258" y="18124"/>
                        </a:cubicBezTo>
                        <a:cubicBezTo>
                          <a:pt x="20613" y="12679"/>
                          <a:pt x="10968" y="7078"/>
                          <a:pt x="1478" y="1167"/>
                        </a:cubicBezTo>
                        <a:cubicBezTo>
                          <a:pt x="1478" y="16724"/>
                          <a:pt x="1478" y="32436"/>
                          <a:pt x="1167" y="47993"/>
                        </a:cubicBezTo>
                        <a:cubicBezTo>
                          <a:pt x="1167" y="50482"/>
                          <a:pt x="2256" y="51415"/>
                          <a:pt x="4123" y="52504"/>
                        </a:cubicBezTo>
                        <a:cubicBezTo>
                          <a:pt x="21391" y="62616"/>
                          <a:pt x="38970" y="71795"/>
                          <a:pt x="56082" y="82218"/>
                        </a:cubicBezTo>
                        <a:cubicBezTo>
                          <a:pt x="76306" y="94507"/>
                          <a:pt x="97308" y="105553"/>
                          <a:pt x="117843" y="117065"/>
                        </a:cubicBezTo>
                        <a:cubicBezTo>
                          <a:pt x="124999" y="121110"/>
                          <a:pt x="132311" y="124843"/>
                          <a:pt x="139467" y="128888"/>
                        </a:cubicBezTo>
                        <a:cubicBezTo>
                          <a:pt x="139467" y="112242"/>
                          <a:pt x="139467" y="95752"/>
                          <a:pt x="139467" y="79106"/>
                        </a:cubicBezTo>
                        <a:cubicBezTo>
                          <a:pt x="130910" y="74439"/>
                          <a:pt x="122199" y="69617"/>
                          <a:pt x="113487" y="64638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: Shape 283">
                    <a:extLst>
                      <a:ext uri="{FF2B5EF4-FFF2-40B4-BE49-F238E27FC236}">
                        <a16:creationId xmlns:a16="http://schemas.microsoft.com/office/drawing/2014/main" id="{B191E3D5-E5CA-3C47-8C78-D7531C916D6F}"/>
                      </a:ext>
                    </a:extLst>
                  </p:cNvPr>
                  <p:cNvSpPr/>
                  <p:nvPr/>
                </p:nvSpPr>
                <p:spPr>
                  <a:xfrm>
                    <a:off x="2378131" y="1736733"/>
                    <a:ext cx="277403" cy="255822"/>
                  </a:xfrm>
                  <a:custGeom>
                    <a:avLst/>
                    <a:gdLst>
                      <a:gd name="connsiteX0" fmla="*/ 98708 w 140011"/>
                      <a:gd name="connsiteY0" fmla="*/ 105086 h 129121"/>
                      <a:gd name="connsiteX1" fmla="*/ 139622 w 140011"/>
                      <a:gd name="connsiteY1" fmla="*/ 128421 h 129121"/>
                      <a:gd name="connsiteX2" fmla="*/ 139622 w 140011"/>
                      <a:gd name="connsiteY2" fmla="*/ 78173 h 129121"/>
                      <a:gd name="connsiteX3" fmla="*/ 108509 w 140011"/>
                      <a:gd name="connsiteY3" fmla="*/ 61216 h 129121"/>
                      <a:gd name="connsiteX4" fmla="*/ 53126 w 140011"/>
                      <a:gd name="connsiteY4" fmla="*/ 29480 h 129121"/>
                      <a:gd name="connsiteX5" fmla="*/ 33836 w 140011"/>
                      <a:gd name="connsiteY5" fmla="*/ 18590 h 129121"/>
                      <a:gd name="connsiteX6" fmla="*/ 21702 w 140011"/>
                      <a:gd name="connsiteY6" fmla="*/ 11901 h 129121"/>
                      <a:gd name="connsiteX7" fmla="*/ 1322 w 140011"/>
                      <a:gd name="connsiteY7" fmla="*/ 1167 h 129121"/>
                      <a:gd name="connsiteX8" fmla="*/ 1167 w 140011"/>
                      <a:gd name="connsiteY8" fmla="*/ 46593 h 129121"/>
                      <a:gd name="connsiteX9" fmla="*/ 4900 w 140011"/>
                      <a:gd name="connsiteY9" fmla="*/ 52660 h 129121"/>
                      <a:gd name="connsiteX10" fmla="*/ 36325 w 140011"/>
                      <a:gd name="connsiteY10" fmla="*/ 70239 h 129121"/>
                      <a:gd name="connsiteX11" fmla="*/ 47993 w 140011"/>
                      <a:gd name="connsiteY11" fmla="*/ 77395 h 129121"/>
                      <a:gd name="connsiteX12" fmla="*/ 50793 w 140011"/>
                      <a:gd name="connsiteY12" fmla="*/ 78328 h 129121"/>
                      <a:gd name="connsiteX13" fmla="*/ 98708 w 140011"/>
                      <a:gd name="connsiteY13" fmla="*/ 105086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98708" y="105086"/>
                        </a:moveTo>
                        <a:cubicBezTo>
                          <a:pt x="112087" y="113331"/>
                          <a:pt x="125777" y="120954"/>
                          <a:pt x="139622" y="128421"/>
                        </a:cubicBezTo>
                        <a:cubicBezTo>
                          <a:pt x="139622" y="111620"/>
                          <a:pt x="139622" y="94974"/>
                          <a:pt x="139622" y="78173"/>
                        </a:cubicBezTo>
                        <a:cubicBezTo>
                          <a:pt x="128888" y="73350"/>
                          <a:pt x="118776" y="66972"/>
                          <a:pt x="108509" y="61216"/>
                        </a:cubicBezTo>
                        <a:cubicBezTo>
                          <a:pt x="89996" y="50793"/>
                          <a:pt x="71017" y="40992"/>
                          <a:pt x="53126" y="29480"/>
                        </a:cubicBezTo>
                        <a:cubicBezTo>
                          <a:pt x="46904" y="25435"/>
                          <a:pt x="40525" y="21857"/>
                          <a:pt x="33836" y="18590"/>
                        </a:cubicBezTo>
                        <a:cubicBezTo>
                          <a:pt x="29791" y="16412"/>
                          <a:pt x="25747" y="14234"/>
                          <a:pt x="21702" y="11901"/>
                        </a:cubicBezTo>
                        <a:cubicBezTo>
                          <a:pt x="15012" y="8012"/>
                          <a:pt x="8478" y="4123"/>
                          <a:pt x="1322" y="1167"/>
                        </a:cubicBezTo>
                        <a:cubicBezTo>
                          <a:pt x="1322" y="16257"/>
                          <a:pt x="1322" y="31502"/>
                          <a:pt x="1167" y="46593"/>
                        </a:cubicBezTo>
                        <a:cubicBezTo>
                          <a:pt x="1167" y="49704"/>
                          <a:pt x="2256" y="51260"/>
                          <a:pt x="4900" y="52660"/>
                        </a:cubicBezTo>
                        <a:cubicBezTo>
                          <a:pt x="15479" y="58416"/>
                          <a:pt x="25902" y="64327"/>
                          <a:pt x="36325" y="70239"/>
                        </a:cubicBezTo>
                        <a:cubicBezTo>
                          <a:pt x="40214" y="72417"/>
                          <a:pt x="44570" y="74128"/>
                          <a:pt x="47993" y="77395"/>
                        </a:cubicBezTo>
                        <a:cubicBezTo>
                          <a:pt x="48926" y="77706"/>
                          <a:pt x="49860" y="77862"/>
                          <a:pt x="50793" y="78328"/>
                        </a:cubicBezTo>
                        <a:cubicBezTo>
                          <a:pt x="66816" y="87040"/>
                          <a:pt x="83151" y="95441"/>
                          <a:pt x="98708" y="105086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9CAF5FD-2AB8-F046-91D4-612121B04895}"/>
                    </a:ext>
                  </a:extLst>
                </p:cNvPr>
                <p:cNvSpPr txBox="1"/>
                <p:nvPr/>
              </p:nvSpPr>
              <p:spPr>
                <a:xfrm>
                  <a:off x="7286594" y="4573103"/>
                  <a:ext cx="1070924" cy="4256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marL="0" marR="0" lvl="0" indent="0" algn="ctr" defTabSz="89587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  <a:t>Azure </a:t>
                  </a:r>
                  <a:b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</a:br>
                  <a: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  <a:t>Databricks</a:t>
                  </a: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DBDC60-DD56-AF41-9970-FF8216675307}"/>
                  </a:ext>
                </a:extLst>
              </p:cNvPr>
              <p:cNvGrpSpPr/>
              <p:nvPr/>
            </p:nvGrpSpPr>
            <p:grpSpPr>
              <a:xfrm>
                <a:off x="10447806" y="5102761"/>
                <a:ext cx="1216880" cy="728409"/>
                <a:chOff x="10329687" y="4128063"/>
                <a:chExt cx="1315630" cy="838136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413D8BD-2AC0-1E43-991C-9AAC801C10C5}"/>
                    </a:ext>
                  </a:extLst>
                </p:cNvPr>
                <p:cNvSpPr txBox="1"/>
                <p:nvPr/>
              </p:nvSpPr>
              <p:spPr>
                <a:xfrm>
                  <a:off x="10329687" y="4573104"/>
                  <a:ext cx="1315630" cy="3930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marL="0" marR="0" lvl="0" indent="0" algn="ctr" defTabSz="89587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  <a:t>Machine Learning</a:t>
                  </a:r>
                  <a:b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</a:br>
                  <a: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  <a:t>VMs</a:t>
                  </a: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F40F1C21-C053-044D-8941-C4D37B996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0041" y="4128063"/>
                  <a:ext cx="454922" cy="45417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793F522-FCC2-0949-B7A2-98EEC4B05866}"/>
                  </a:ext>
                </a:extLst>
              </p:cNvPr>
              <p:cNvGrpSpPr/>
              <p:nvPr/>
            </p:nvGrpSpPr>
            <p:grpSpPr>
              <a:xfrm>
                <a:off x="9220390" y="5170012"/>
                <a:ext cx="1020340" cy="673575"/>
                <a:chOff x="8702279" y="4174476"/>
                <a:chExt cx="1383364" cy="808884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BC36F93-449C-2B42-8F10-72FB4A7BA312}"/>
                    </a:ext>
                  </a:extLst>
                </p:cNvPr>
                <p:cNvSpPr txBox="1"/>
                <p:nvPr/>
              </p:nvSpPr>
              <p:spPr>
                <a:xfrm>
                  <a:off x="8702279" y="4573100"/>
                  <a:ext cx="1383364" cy="4102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marL="0" marR="0" lvl="0" indent="0" algn="ctr" defTabSz="89587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Open Sans" panose="020B0606030504020204" pitchFamily="34" charset="0"/>
                      <a:ea typeface="+mn-ea"/>
                      <a:cs typeface="Segoe UI Semibold" panose="020B0702040204020203" pitchFamily="34" charset="0"/>
                    </a:rPr>
                    <a:t>Azure Machine Learning</a:t>
                  </a: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64DB066B-FE2B-0A43-BA41-6FAD78C105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4230" y="4174476"/>
                  <a:ext cx="387192" cy="38719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B2C42E8-EDDF-F04B-945C-3915964A2530}"/>
                </a:ext>
              </a:extLst>
            </p:cNvPr>
            <p:cNvGrpSpPr/>
            <p:nvPr/>
          </p:nvGrpSpPr>
          <p:grpSpPr>
            <a:xfrm>
              <a:off x="8038917" y="1390665"/>
              <a:ext cx="3584902" cy="3334023"/>
              <a:chOff x="8038917" y="1390665"/>
              <a:chExt cx="3584902" cy="333402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8E54FB5-EFC8-A644-9F96-AC147864A28B}"/>
                  </a:ext>
                </a:extLst>
              </p:cNvPr>
              <p:cNvSpPr/>
              <p:nvPr/>
            </p:nvSpPr>
            <p:spPr bwMode="auto">
              <a:xfrm>
                <a:off x="8414320" y="1390665"/>
                <a:ext cx="2710880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Custom skills</a:t>
                </a:r>
              </a:p>
            </p:txBody>
          </p:sp>
          <p:sp>
            <p:nvSpPr>
              <p:cNvPr id="123" name="Left Bracket 122">
                <a:extLst>
                  <a:ext uri="{FF2B5EF4-FFF2-40B4-BE49-F238E27FC236}">
                    <a16:creationId xmlns:a16="http://schemas.microsoft.com/office/drawing/2014/main" id="{3DF64283-4A1B-5D42-ADCA-DB086E2AC6E9}"/>
                  </a:ext>
                </a:extLst>
              </p:cNvPr>
              <p:cNvSpPr/>
              <p:nvPr/>
            </p:nvSpPr>
            <p:spPr>
              <a:xfrm>
                <a:off x="8038917" y="1662408"/>
                <a:ext cx="375402" cy="3062279"/>
              </a:xfrm>
              <a:prstGeom prst="leftBracket">
                <a:avLst>
                  <a:gd name="adj" fmla="val 0"/>
                </a:avLst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Left Bracket 123">
                <a:extLst>
                  <a:ext uri="{FF2B5EF4-FFF2-40B4-BE49-F238E27FC236}">
                    <a16:creationId xmlns:a16="http://schemas.microsoft.com/office/drawing/2014/main" id="{BE798896-4168-0B4C-BC36-D80831EB220A}"/>
                  </a:ext>
                </a:extLst>
              </p:cNvPr>
              <p:cNvSpPr/>
              <p:nvPr/>
            </p:nvSpPr>
            <p:spPr>
              <a:xfrm flipH="1">
                <a:off x="11248417" y="1645852"/>
                <a:ext cx="375402" cy="3078836"/>
              </a:xfrm>
              <a:prstGeom prst="leftBracket">
                <a:avLst>
                  <a:gd name="adj" fmla="val 0"/>
                </a:avLst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ED7276B-A265-144A-A872-AF5E6B09997A}"/>
                  </a:ext>
                </a:extLst>
              </p:cNvPr>
              <p:cNvGrpSpPr/>
              <p:nvPr/>
            </p:nvGrpSpPr>
            <p:grpSpPr>
              <a:xfrm>
                <a:off x="9185160" y="2710388"/>
                <a:ext cx="1329018" cy="1104897"/>
                <a:chOff x="9585985" y="3514824"/>
                <a:chExt cx="1329018" cy="1104897"/>
              </a:xfrm>
            </p:grpSpPr>
            <p:sp>
              <p:nvSpPr>
                <p:cNvPr id="126" name="Rectangle: Rounded Corners 265">
                  <a:extLst>
                    <a:ext uri="{FF2B5EF4-FFF2-40B4-BE49-F238E27FC236}">
                      <a16:creationId xmlns:a16="http://schemas.microsoft.com/office/drawing/2014/main" id="{73AB84F6-2BCE-4840-9A0C-8D9A01A6AB88}"/>
                    </a:ext>
                  </a:extLst>
                </p:cNvPr>
                <p:cNvSpPr/>
                <p:nvPr/>
              </p:nvSpPr>
              <p:spPr bwMode="auto">
                <a:xfrm>
                  <a:off x="9585985" y="3514824"/>
                  <a:ext cx="1329018" cy="1104897"/>
                </a:xfrm>
                <a:prstGeom prst="roundRect">
                  <a:avLst/>
                </a:prstGeom>
                <a:solidFill>
                  <a:srgbClr val="0078D4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125FB05-5035-CA40-B95E-48A19337D348}"/>
                    </a:ext>
                  </a:extLst>
                </p:cNvPr>
                <p:cNvSpPr txBox="1"/>
                <p:nvPr/>
              </p:nvSpPr>
              <p:spPr>
                <a:xfrm>
                  <a:off x="9628371" y="3995025"/>
                  <a:ext cx="1244251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1440" tIns="45720" rIns="91440" bIns="4572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latin typeface="Open Sans" panose="020B0606030504020204" pitchFamily="34" charset="0"/>
                    </a:rPr>
                    <a:t>Your custom</a:t>
                  </a:r>
                  <a:br>
                    <a:rPr lang="en-US" sz="1200" dirty="0">
                      <a:latin typeface="Open Sans" panose="020B0606030504020204" pitchFamily="34" charset="0"/>
                    </a:rPr>
                  </a:br>
                  <a:r>
                    <a:rPr lang="en-US" sz="1200" dirty="0">
                      <a:latin typeface="Open Sans" panose="020B0606030504020204" pitchFamily="34" charset="0"/>
                    </a:rPr>
                    <a:t>skill goes here!</a:t>
                  </a:r>
                  <a:endParaRPr kumimoji="0" lang="en-US" sz="12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Open Sans" panose="020B0606030504020204" pitchFamily="34" charset="0"/>
                  </a:endParaRPr>
                </a:p>
              </p:txBody>
            </p:sp>
            <p:sp>
              <p:nvSpPr>
                <p:cNvPr id="128" name="DeveloperTools_EC7A">
                  <a:extLst>
                    <a:ext uri="{FF2B5EF4-FFF2-40B4-BE49-F238E27FC236}">
                      <a16:creationId xmlns:a16="http://schemas.microsoft.com/office/drawing/2014/main" id="{0F2AD0F6-BC37-5E45-8498-8FB789C5907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42289" y="3642682"/>
                  <a:ext cx="216410" cy="340984"/>
                </a:xfrm>
                <a:custGeom>
                  <a:avLst/>
                  <a:gdLst>
                    <a:gd name="T0" fmla="*/ 765 w 2384"/>
                    <a:gd name="T1" fmla="*/ 958 h 3756"/>
                    <a:gd name="T2" fmla="*/ 765 w 2384"/>
                    <a:gd name="T3" fmla="*/ 3500 h 3756"/>
                    <a:gd name="T4" fmla="*/ 509 w 2384"/>
                    <a:gd name="T5" fmla="*/ 3756 h 3756"/>
                    <a:gd name="T6" fmla="*/ 509 w 2384"/>
                    <a:gd name="T7" fmla="*/ 3756 h 3756"/>
                    <a:gd name="T8" fmla="*/ 253 w 2384"/>
                    <a:gd name="T9" fmla="*/ 3500 h 3756"/>
                    <a:gd name="T10" fmla="*/ 253 w 2384"/>
                    <a:gd name="T11" fmla="*/ 958 h 3756"/>
                    <a:gd name="T12" fmla="*/ 0 w 2384"/>
                    <a:gd name="T13" fmla="*/ 518 h 3756"/>
                    <a:gd name="T14" fmla="*/ 509 w 2384"/>
                    <a:gd name="T15" fmla="*/ 9 h 3756"/>
                    <a:gd name="T16" fmla="*/ 1018 w 2384"/>
                    <a:gd name="T17" fmla="*/ 518 h 3756"/>
                    <a:gd name="T18" fmla="*/ 765 w 2384"/>
                    <a:gd name="T19" fmla="*/ 958 h 3756"/>
                    <a:gd name="T20" fmla="*/ 1503 w 2384"/>
                    <a:gd name="T21" fmla="*/ 2012 h 3756"/>
                    <a:gd name="T22" fmla="*/ 1503 w 2384"/>
                    <a:gd name="T23" fmla="*/ 3500 h 3756"/>
                    <a:gd name="T24" fmla="*/ 1759 w 2384"/>
                    <a:gd name="T25" fmla="*/ 3756 h 3756"/>
                    <a:gd name="T26" fmla="*/ 1759 w 2384"/>
                    <a:gd name="T27" fmla="*/ 3756 h 3756"/>
                    <a:gd name="T28" fmla="*/ 2015 w 2384"/>
                    <a:gd name="T29" fmla="*/ 3500 h 3756"/>
                    <a:gd name="T30" fmla="*/ 2015 w 2384"/>
                    <a:gd name="T31" fmla="*/ 2012 h 3756"/>
                    <a:gd name="T32" fmla="*/ 509 w 2384"/>
                    <a:gd name="T33" fmla="*/ 0 h 3756"/>
                    <a:gd name="T34" fmla="*/ 509 w 2384"/>
                    <a:gd name="T35" fmla="*/ 509 h 3756"/>
                    <a:gd name="T36" fmla="*/ 1134 w 2384"/>
                    <a:gd name="T37" fmla="*/ 2012 h 3756"/>
                    <a:gd name="T38" fmla="*/ 2384 w 2384"/>
                    <a:gd name="T39" fmla="*/ 2012 h 3756"/>
                    <a:gd name="T40" fmla="*/ 1759 w 2384"/>
                    <a:gd name="T41" fmla="*/ 2012 h 3756"/>
                    <a:gd name="T42" fmla="*/ 1759 w 2384"/>
                    <a:gd name="T43" fmla="*/ 711 h 3756"/>
                    <a:gd name="T44" fmla="*/ 2015 w 2384"/>
                    <a:gd name="T45" fmla="*/ 9 h 3756"/>
                    <a:gd name="T46" fmla="*/ 1503 w 2384"/>
                    <a:gd name="T47" fmla="*/ 9 h 3756"/>
                    <a:gd name="T48" fmla="*/ 1503 w 2384"/>
                    <a:gd name="T49" fmla="*/ 510 h 3756"/>
                    <a:gd name="T50" fmla="*/ 1759 w 2384"/>
                    <a:gd name="T51" fmla="*/ 756 h 3756"/>
                    <a:gd name="T52" fmla="*/ 2015 w 2384"/>
                    <a:gd name="T53" fmla="*/ 510 h 3756"/>
                    <a:gd name="T54" fmla="*/ 2015 w 2384"/>
                    <a:gd name="T55" fmla="*/ 9 h 3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384" h="3756">
                      <a:moveTo>
                        <a:pt x="765" y="958"/>
                      </a:moveTo>
                      <a:cubicBezTo>
                        <a:pt x="765" y="3500"/>
                        <a:pt x="765" y="3500"/>
                        <a:pt x="765" y="3500"/>
                      </a:cubicBezTo>
                      <a:cubicBezTo>
                        <a:pt x="765" y="3641"/>
                        <a:pt x="650" y="3756"/>
                        <a:pt x="509" y="3756"/>
                      </a:cubicBezTo>
                      <a:cubicBezTo>
                        <a:pt x="509" y="3756"/>
                        <a:pt x="509" y="3756"/>
                        <a:pt x="509" y="3756"/>
                      </a:cubicBezTo>
                      <a:cubicBezTo>
                        <a:pt x="368" y="3756"/>
                        <a:pt x="253" y="3641"/>
                        <a:pt x="253" y="3500"/>
                      </a:cubicBezTo>
                      <a:cubicBezTo>
                        <a:pt x="253" y="958"/>
                        <a:pt x="253" y="958"/>
                        <a:pt x="253" y="958"/>
                      </a:cubicBezTo>
                      <a:cubicBezTo>
                        <a:pt x="102" y="869"/>
                        <a:pt x="0" y="706"/>
                        <a:pt x="0" y="518"/>
                      </a:cubicBezTo>
                      <a:cubicBezTo>
                        <a:pt x="0" y="237"/>
                        <a:pt x="228" y="9"/>
                        <a:pt x="509" y="9"/>
                      </a:cubicBezTo>
                      <a:cubicBezTo>
                        <a:pt x="790" y="9"/>
                        <a:pt x="1018" y="237"/>
                        <a:pt x="1018" y="518"/>
                      </a:cubicBezTo>
                      <a:cubicBezTo>
                        <a:pt x="1018" y="706"/>
                        <a:pt x="916" y="869"/>
                        <a:pt x="765" y="958"/>
                      </a:cubicBezTo>
                      <a:close/>
                      <a:moveTo>
                        <a:pt x="1503" y="2012"/>
                      </a:moveTo>
                      <a:cubicBezTo>
                        <a:pt x="1503" y="3500"/>
                        <a:pt x="1503" y="3500"/>
                        <a:pt x="1503" y="3500"/>
                      </a:cubicBezTo>
                      <a:cubicBezTo>
                        <a:pt x="1503" y="3641"/>
                        <a:pt x="1618" y="3756"/>
                        <a:pt x="1759" y="3756"/>
                      </a:cubicBezTo>
                      <a:cubicBezTo>
                        <a:pt x="1759" y="3756"/>
                        <a:pt x="1759" y="3756"/>
                        <a:pt x="1759" y="3756"/>
                      </a:cubicBezTo>
                      <a:cubicBezTo>
                        <a:pt x="1900" y="3756"/>
                        <a:pt x="2015" y="3641"/>
                        <a:pt x="2015" y="3500"/>
                      </a:cubicBezTo>
                      <a:cubicBezTo>
                        <a:pt x="2015" y="2012"/>
                        <a:pt x="2015" y="2012"/>
                        <a:pt x="2015" y="2012"/>
                      </a:cubicBezTo>
                      <a:moveTo>
                        <a:pt x="509" y="0"/>
                      </a:moveTo>
                      <a:cubicBezTo>
                        <a:pt x="509" y="509"/>
                        <a:pt x="509" y="509"/>
                        <a:pt x="509" y="509"/>
                      </a:cubicBezTo>
                      <a:moveTo>
                        <a:pt x="1134" y="2012"/>
                      </a:moveTo>
                      <a:cubicBezTo>
                        <a:pt x="2384" y="2012"/>
                        <a:pt x="2384" y="2012"/>
                        <a:pt x="2384" y="2012"/>
                      </a:cubicBezTo>
                      <a:moveTo>
                        <a:pt x="1759" y="2012"/>
                      </a:moveTo>
                      <a:cubicBezTo>
                        <a:pt x="1759" y="711"/>
                        <a:pt x="1759" y="711"/>
                        <a:pt x="1759" y="711"/>
                      </a:cubicBezTo>
                      <a:moveTo>
                        <a:pt x="2015" y="9"/>
                      </a:moveTo>
                      <a:cubicBezTo>
                        <a:pt x="1503" y="9"/>
                        <a:pt x="1503" y="9"/>
                        <a:pt x="1503" y="9"/>
                      </a:cubicBezTo>
                      <a:cubicBezTo>
                        <a:pt x="1503" y="510"/>
                        <a:pt x="1503" y="510"/>
                        <a:pt x="1503" y="510"/>
                      </a:cubicBezTo>
                      <a:cubicBezTo>
                        <a:pt x="1759" y="756"/>
                        <a:pt x="1759" y="756"/>
                        <a:pt x="1759" y="756"/>
                      </a:cubicBezTo>
                      <a:cubicBezTo>
                        <a:pt x="2015" y="510"/>
                        <a:pt x="2015" y="510"/>
                        <a:pt x="2015" y="510"/>
                      </a:cubicBezTo>
                      <a:lnTo>
                        <a:pt x="2015" y="9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145" name="Graphic 144" descr="Pocket knife">
            <a:extLst>
              <a:ext uri="{FF2B5EF4-FFF2-40B4-BE49-F238E27FC236}">
                <a16:creationId xmlns:a16="http://schemas.microsoft.com/office/drawing/2014/main" id="{9ED9A155-6CB1-9F4E-9A7E-07E36C86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7550" y="5360120"/>
            <a:ext cx="522714" cy="522714"/>
          </a:xfrm>
          <a:prstGeom prst="rect">
            <a:avLst/>
          </a:prstGeom>
        </p:spPr>
      </p:pic>
      <p:sp>
        <p:nvSpPr>
          <p:cNvPr id="150" name="Title 149">
            <a:extLst>
              <a:ext uri="{FF2B5EF4-FFF2-40B4-BE49-F238E27FC236}">
                <a16:creationId xmlns:a16="http://schemas.microsoft.com/office/drawing/2014/main" id="{DF783D95-85C8-2248-B132-B8B6FC6F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Cognitive Skills</a:t>
            </a:r>
          </a:p>
        </p:txBody>
      </p:sp>
    </p:spTree>
    <p:extLst>
      <p:ext uri="{BB962C8B-B14F-4D97-AF65-F5344CB8AC3E}">
        <p14:creationId xmlns:p14="http://schemas.microsoft.com/office/powerpoint/2010/main" val="32519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5A42-0B3F-A247-ACAD-F9B823AB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Sample skillset</a:t>
            </a:r>
          </a:p>
        </p:txBody>
      </p:sp>
      <p:sp>
        <p:nvSpPr>
          <p:cNvPr id="4" name="Freeform 96" title="Icon of a gear with a wrench">
            <a:extLst>
              <a:ext uri="{FF2B5EF4-FFF2-40B4-BE49-F238E27FC236}">
                <a16:creationId xmlns:a16="http://schemas.microsoft.com/office/drawing/2014/main" id="{C976D8E1-360F-E04C-A58D-92002C33F1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59887" y="3067480"/>
            <a:ext cx="392633" cy="3615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CA920-AC06-8149-B1FF-CFBFEB0D9397}"/>
              </a:ext>
            </a:extLst>
          </p:cNvPr>
          <p:cNvSpPr/>
          <p:nvPr/>
        </p:nvSpPr>
        <p:spPr bwMode="auto">
          <a:xfrm>
            <a:off x="1161075" y="2099892"/>
            <a:ext cx="1799539" cy="6217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F8A4A5-691F-A347-BEC3-AD4385D9B17B}"/>
              </a:ext>
            </a:extLst>
          </p:cNvPr>
          <p:cNvSpPr/>
          <p:nvPr/>
        </p:nvSpPr>
        <p:spPr bwMode="auto">
          <a:xfrm>
            <a:off x="1168694" y="4041667"/>
            <a:ext cx="1799539" cy="6217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images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B04D1D-B002-814C-9393-00599FE7C4ED}"/>
              </a:ext>
            </a:extLst>
          </p:cNvPr>
          <p:cNvGrpSpPr/>
          <p:nvPr/>
        </p:nvGrpSpPr>
        <p:grpSpPr>
          <a:xfrm>
            <a:off x="3660248" y="3817039"/>
            <a:ext cx="1329018" cy="1104897"/>
            <a:chOff x="2805951" y="4267946"/>
            <a:chExt cx="1329018" cy="1104897"/>
          </a:xfrm>
          <a:noFill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0E9CF1-45D6-3F4C-BAD8-DB6EDFF5EB32}"/>
                </a:ext>
              </a:extLst>
            </p:cNvPr>
            <p:cNvSpPr/>
            <p:nvPr/>
          </p:nvSpPr>
          <p:spPr bwMode="auto">
            <a:xfrm>
              <a:off x="2805951" y="4267946"/>
              <a:ext cx="1329018" cy="1104897"/>
            </a:xfrm>
            <a:prstGeom prst="round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4B1F68-5CF8-0C49-A4DE-CB84CDF0E346}"/>
                </a:ext>
              </a:extLst>
            </p:cNvPr>
            <p:cNvGrpSpPr/>
            <p:nvPr/>
          </p:nvGrpSpPr>
          <p:grpSpPr>
            <a:xfrm>
              <a:off x="3338694" y="4391720"/>
              <a:ext cx="263532" cy="322598"/>
              <a:chOff x="965200" y="3436897"/>
              <a:chExt cx="528881" cy="647424"/>
            </a:xfrm>
            <a:grpFill/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BAF4425-B624-5048-BE8A-F6BC6B72E93C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  <a:grpFill/>
            </p:grpSpPr>
            <p:sp>
              <p:nvSpPr>
                <p:cNvPr id="16" name="Snip Single Corner Rectangle 26">
                  <a:extLst>
                    <a:ext uri="{FF2B5EF4-FFF2-40B4-BE49-F238E27FC236}">
                      <a16:creationId xmlns:a16="http://schemas.microsoft.com/office/drawing/2014/main" id="{8573E275-EE8D-4747-BE34-185745BBD7DC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Triangle 27">
                  <a:extLst>
                    <a:ext uri="{FF2B5EF4-FFF2-40B4-BE49-F238E27FC236}">
                      <a16:creationId xmlns:a16="http://schemas.microsoft.com/office/drawing/2014/main" id="{72ED8730-7865-E74C-A7BE-3865BF1ADA96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7DAE31F-C1D6-EF4D-AA1F-BBEC0CD8949B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47A46D-6C47-1143-B913-B2E8888B9845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DF11979-05F2-8D4C-8E01-DF797E1EC54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886F714-1DB9-DB45-B0CB-03F561B7331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5C9A8-F1DE-994C-B81C-393958F60AFB}"/>
                </a:ext>
              </a:extLst>
            </p:cNvPr>
            <p:cNvSpPr txBox="1"/>
            <p:nvPr/>
          </p:nvSpPr>
          <p:spPr>
            <a:xfrm>
              <a:off x="2948521" y="4748147"/>
              <a:ext cx="1043877" cy="4616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OCR (text</a:t>
              </a:r>
              <a:br>
                <a:rPr kumimoji="0" 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recognition)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538EC0-3B6B-4840-9999-6D19A031AB8D}"/>
              </a:ext>
            </a:extLst>
          </p:cNvPr>
          <p:cNvCxnSpPr>
            <a:cxnSpLocks/>
          </p:cNvCxnSpPr>
          <p:nvPr/>
        </p:nvCxnSpPr>
        <p:spPr>
          <a:xfrm>
            <a:off x="3139392" y="4361144"/>
            <a:ext cx="43239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F6F3B-F94A-C94D-AEF9-CE16B64BF47B}"/>
              </a:ext>
            </a:extLst>
          </p:cNvPr>
          <p:cNvGrpSpPr/>
          <p:nvPr/>
        </p:nvGrpSpPr>
        <p:grpSpPr>
          <a:xfrm>
            <a:off x="8779538" y="1768503"/>
            <a:ext cx="1329018" cy="1104897"/>
            <a:chOff x="7588691" y="1527260"/>
            <a:chExt cx="1329018" cy="11048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49DCF4-8933-514C-812C-7FFB23C59865}"/>
                </a:ext>
              </a:extLst>
            </p:cNvPr>
            <p:cNvGrpSpPr/>
            <p:nvPr/>
          </p:nvGrpSpPr>
          <p:grpSpPr>
            <a:xfrm>
              <a:off x="8081433" y="1708625"/>
              <a:ext cx="343534" cy="271610"/>
              <a:chOff x="967154" y="1481462"/>
              <a:chExt cx="5331069" cy="421495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505F13A-294C-CE4D-84B8-06DC1BE0D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E0892EA-7067-6046-AA93-363297B7376A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3ADD28-2050-3F40-957F-364A31DB87F3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: Shape 404">
                <a:extLst>
                  <a:ext uri="{FF2B5EF4-FFF2-40B4-BE49-F238E27FC236}">
                    <a16:creationId xmlns:a16="http://schemas.microsoft.com/office/drawing/2014/main" id="{56879456-939F-0D40-985D-EFED237A451B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Freeform: Shape 405">
                <a:extLst>
                  <a:ext uri="{FF2B5EF4-FFF2-40B4-BE49-F238E27FC236}">
                    <a16:creationId xmlns:a16="http://schemas.microsoft.com/office/drawing/2014/main" id="{BC81C916-E916-E84D-B8AA-300A63F61DE2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DB58013-4165-8E49-9597-46C7EB61679D}"/>
                </a:ext>
              </a:extLst>
            </p:cNvPr>
            <p:cNvSpPr/>
            <p:nvPr/>
          </p:nvSpPr>
          <p:spPr bwMode="auto">
            <a:xfrm>
              <a:off x="7588691" y="1527260"/>
              <a:ext cx="1329018" cy="1104897"/>
            </a:xfrm>
            <a:prstGeom prst="round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C45C9C-6D45-2A4C-80ED-EF9CE914A4D9}"/>
                </a:ext>
              </a:extLst>
            </p:cNvPr>
            <p:cNvSpPr txBox="1"/>
            <p:nvPr/>
          </p:nvSpPr>
          <p:spPr>
            <a:xfrm>
              <a:off x="7772140" y="2007461"/>
              <a:ext cx="962123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Open Sans" panose="020B0606030504020204" pitchFamily="34" charset="0"/>
                </a:rPr>
                <a:t>organization </a:t>
              </a:r>
              <a:br>
                <a:rPr lang="en-US" sz="1000" dirty="0">
                  <a:latin typeface="Open Sans" panose="020B0606030504020204" pitchFamily="34" charset="0"/>
                </a:rPr>
              </a:br>
              <a:r>
                <a:rPr lang="en-US" sz="1000" dirty="0">
                  <a:latin typeface="Open Sans" panose="020B0606030504020204" pitchFamily="34" charset="0"/>
                </a:rPr>
                <a:t>entity</a:t>
              </a:r>
              <a:br>
                <a:rPr kumimoji="0" lang="en-US" sz="10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recognition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9CC7B7-4F35-D546-B293-4E08B169C751}"/>
              </a:ext>
            </a:extLst>
          </p:cNvPr>
          <p:cNvSpPr/>
          <p:nvPr/>
        </p:nvSpPr>
        <p:spPr bwMode="auto">
          <a:xfrm>
            <a:off x="6191694" y="2835916"/>
            <a:ext cx="1329018" cy="1104897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6A22E-9DCB-284E-8643-7ABB68C6CA92}"/>
              </a:ext>
            </a:extLst>
          </p:cNvPr>
          <p:cNvSpPr txBox="1"/>
          <p:nvPr/>
        </p:nvSpPr>
        <p:spPr>
          <a:xfrm>
            <a:off x="6374340" y="3415177"/>
            <a:ext cx="9637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</a:rPr>
              <a:t>merge text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233BEA-0F7F-004E-9820-56B8AED22309}"/>
              </a:ext>
            </a:extLst>
          </p:cNvPr>
          <p:cNvGrpSpPr/>
          <p:nvPr/>
        </p:nvGrpSpPr>
        <p:grpSpPr>
          <a:xfrm>
            <a:off x="8779538" y="3565651"/>
            <a:ext cx="1329018" cy="1104897"/>
            <a:chOff x="5431491" y="4267945"/>
            <a:chExt cx="1329018" cy="110489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AB17AA6-8DA3-E945-ABF4-39C9DEE97DFC}"/>
                </a:ext>
              </a:extLst>
            </p:cNvPr>
            <p:cNvSpPr/>
            <p:nvPr/>
          </p:nvSpPr>
          <p:spPr bwMode="auto">
            <a:xfrm>
              <a:off x="5431491" y="4267945"/>
              <a:ext cx="1329018" cy="1104897"/>
            </a:xfrm>
            <a:prstGeom prst="round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20F91-B3D3-FC49-8F0A-ACC79AB107FD}"/>
                </a:ext>
              </a:extLst>
            </p:cNvPr>
            <p:cNvSpPr txBox="1"/>
            <p:nvPr/>
          </p:nvSpPr>
          <p:spPr>
            <a:xfrm>
              <a:off x="5495516" y="4748146"/>
              <a:ext cx="12009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</a:rPr>
                <a:t>location entity</a:t>
              </a:r>
              <a:br>
                <a:rPr kumimoji="0" 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recognition</a:t>
              </a: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39AEE71-6CF3-B54B-AB07-A144A9E0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4865" y="4391719"/>
              <a:ext cx="222270" cy="355520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A4C87F6-A404-B14A-99CB-C3A22CBA8268}"/>
              </a:ext>
            </a:extLst>
          </p:cNvPr>
          <p:cNvCxnSpPr>
            <a:cxnSpLocks/>
          </p:cNvCxnSpPr>
          <p:nvPr/>
        </p:nvCxnSpPr>
        <p:spPr>
          <a:xfrm>
            <a:off x="3139392" y="2397068"/>
            <a:ext cx="2772680" cy="762000"/>
          </a:xfrm>
          <a:prstGeom prst="bentConnector3">
            <a:avLst>
              <a:gd name="adj1" fmla="val 91052"/>
            </a:avLst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A42FBD0-3120-E244-9B85-796688ACB33E}"/>
              </a:ext>
            </a:extLst>
          </p:cNvPr>
          <p:cNvCxnSpPr>
            <a:cxnSpLocks/>
          </p:cNvCxnSpPr>
          <p:nvPr/>
        </p:nvCxnSpPr>
        <p:spPr>
          <a:xfrm flipV="1">
            <a:off x="5150511" y="3735747"/>
            <a:ext cx="772778" cy="616816"/>
          </a:xfrm>
          <a:prstGeom prst="bentConnector3">
            <a:avLst>
              <a:gd name="adj1" fmla="val 66023"/>
            </a:avLst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85039F-C45F-F74E-A478-88C10A6B60E3}"/>
              </a:ext>
            </a:extLst>
          </p:cNvPr>
          <p:cNvCxnSpPr>
            <a:cxnSpLocks/>
          </p:cNvCxnSpPr>
          <p:nvPr/>
        </p:nvCxnSpPr>
        <p:spPr>
          <a:xfrm>
            <a:off x="8169497" y="2326555"/>
            <a:ext cx="0" cy="1812617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D2A2EE-2DFB-9444-9C5C-609C9D638DC1}"/>
              </a:ext>
            </a:extLst>
          </p:cNvPr>
          <p:cNvCxnSpPr>
            <a:cxnSpLocks/>
          </p:cNvCxnSpPr>
          <p:nvPr/>
        </p:nvCxnSpPr>
        <p:spPr>
          <a:xfrm flipV="1">
            <a:off x="8169497" y="2323359"/>
            <a:ext cx="425452" cy="3196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94801-7061-2B4D-8D4E-459DA5BC424B}"/>
              </a:ext>
            </a:extLst>
          </p:cNvPr>
          <p:cNvCxnSpPr>
            <a:cxnSpLocks/>
          </p:cNvCxnSpPr>
          <p:nvPr/>
        </p:nvCxnSpPr>
        <p:spPr>
          <a:xfrm>
            <a:off x="8169497" y="4139172"/>
            <a:ext cx="4323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D379E9-86A3-2749-8287-0016594A9018}"/>
              </a:ext>
            </a:extLst>
          </p:cNvPr>
          <p:cNvCxnSpPr>
            <a:cxnSpLocks/>
          </p:cNvCxnSpPr>
          <p:nvPr/>
        </p:nvCxnSpPr>
        <p:spPr>
          <a:xfrm>
            <a:off x="7730167" y="3433256"/>
            <a:ext cx="43239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9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7E3B-2145-FB4D-8975-6ABD2B5E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Step 3. Search index and query-based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4ED6-D6D8-CF44-A9EE-CBEE7C84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03473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When processing is finished, you have a search index consisting of enriched documents, fully text-searchable in Azure Cognitive Search. </a:t>
            </a:r>
          </a:p>
          <a:p>
            <a:pPr algn="just">
              <a:lnSpc>
                <a:spcPct val="120000"/>
              </a:lnSpc>
            </a:pPr>
            <a:endParaRPr lang="en-US" dirty="0"/>
          </a:p>
          <a:p>
            <a:pPr algn="just">
              <a:lnSpc>
                <a:spcPct val="120000"/>
              </a:lnSpc>
            </a:pPr>
            <a:r>
              <a:rPr lang="en-US" dirty="0"/>
              <a:t>Querying the index is how developers and users access the enriched content generated by the pipeline.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dirty="0"/>
          </a:p>
          <a:p>
            <a:pPr algn="just">
              <a:lnSpc>
                <a:spcPct val="120000"/>
              </a:lnSpc>
            </a:pPr>
            <a:r>
              <a:rPr lang="en-US" dirty="0"/>
              <a:t>The index is like any other you might create for Azure Cognitive Search: you can supplement with custom analyzers, invoke fuzzy search queries, add filtered search, or experiment with scoring profiles to reshape the search results.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E9FE-21AB-834C-AC87-2F65516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11" y="3162225"/>
            <a:ext cx="2737287" cy="11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FAAC7DB-BB82-7940-81C8-FE3407456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746864"/>
              </p:ext>
            </p:extLst>
          </p:nvPr>
        </p:nvGraphicFramePr>
        <p:xfrm>
          <a:off x="304800" y="580571"/>
          <a:ext cx="11654971" cy="6037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87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 </a:t>
            </a:r>
            <a:r>
              <a:rPr lang="en-US" dirty="0" err="1"/>
              <a:t>Beltrán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7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3C0D818-FBBC-BE42-9C54-5BBDA2D22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783981"/>
              </p:ext>
            </p:extLst>
          </p:nvPr>
        </p:nvGraphicFramePr>
        <p:xfrm>
          <a:off x="349469" y="75426"/>
          <a:ext cx="11493062" cy="4577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020B0C0-9F75-6140-ADBB-577A9EF7C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05419"/>
            <a:ext cx="10732203" cy="22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87CA-577E-EF4B-96AA-7414F70E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D48C-1BD4-2C47-930C-1ECE5127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4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/>
              <a:t>Introduction to AI enrichment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https://docs.microsoft.com/en-us/azure/search/cognitive-search-concept-intro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Quickstart</a:t>
            </a:r>
            <a:r>
              <a:rPr lang="en-US" sz="2400" b="1" dirty="0"/>
              <a:t>: Create an Azure Cognitive Search cognitive skillset in the Azure portal</a:t>
            </a:r>
          </a:p>
          <a:p>
            <a:pPr marL="0" indent="0">
              <a:buNone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https://docs.microsoft.com/en-us/azure/search/cognitive-search-quickstart-blob</a:t>
            </a:r>
            <a:endParaRPr lang="en-US" sz="2400" dirty="0"/>
          </a:p>
          <a:p>
            <a:pPr marL="0" indent="0">
              <a:buNone/>
            </a:pPr>
            <a:endParaRPr lang="en-MX" sz="2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D54825F-E347-464A-8E8A-24CE90E68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7300" y="34290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3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Luis Beltrán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47170-6BF7-6E48-8B31-50E1209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635" y="1825625"/>
            <a:ext cx="7370619" cy="3499410"/>
          </a:xfrm>
        </p:spPr>
        <p:txBody>
          <a:bodyPr/>
          <a:lstStyle/>
          <a:p>
            <a:pPr marL="342900" indent="-342900"/>
            <a:r>
              <a:rPr lang="en-US" dirty="0"/>
              <a:t>Researcher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Lecturer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Passionate about </a:t>
            </a:r>
            <a:br>
              <a:rPr lang="en-US" dirty="0"/>
            </a:br>
            <a:r>
              <a:rPr lang="en-US" b="1" dirty="0"/>
              <a:t>Xamarin, Azure &amp; AI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CC94FE-FDA5-C94A-BF25-F30BDC93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991675" cy="1991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54CF9D-3428-5D47-B984-78F1796B0F57}"/>
              </a:ext>
            </a:extLst>
          </p:cNvPr>
          <p:cNvSpPr txBox="1"/>
          <p:nvPr/>
        </p:nvSpPr>
        <p:spPr>
          <a:xfrm>
            <a:off x="1276296" y="4157115"/>
            <a:ext cx="22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>
                <a:latin typeface="Open Sans" panose="020B0606030504020204" pitchFamily="34" charset="0"/>
              </a:rPr>
              <a:t>@darkicebeam</a:t>
            </a:r>
          </a:p>
          <a:p>
            <a:endParaRPr lang="en-MX" dirty="0">
              <a:latin typeface="Open Sans" panose="020B0606030504020204" pitchFamily="34" charset="0"/>
            </a:endParaRPr>
          </a:p>
          <a:p>
            <a:r>
              <a:rPr lang="en-MX" dirty="0">
                <a:latin typeface="Open Sans" panose="020B0606030504020204" pitchFamily="34" charset="0"/>
              </a:rPr>
              <a:t>luis@luisbeltran.mx</a:t>
            </a:r>
          </a:p>
        </p:txBody>
      </p:sp>
      <p:pic>
        <p:nvPicPr>
          <p:cNvPr id="24" name="Picture 10" descr="Resultado de imagen para twitter icon">
            <a:extLst>
              <a:ext uri="{FF2B5EF4-FFF2-40B4-BE49-F238E27FC236}">
                <a16:creationId xmlns:a16="http://schemas.microsoft.com/office/drawing/2014/main" id="{D23D1113-A2A3-D14F-BB17-F992E54E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4138421"/>
            <a:ext cx="413995" cy="41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Envelope">
            <a:extLst>
              <a:ext uri="{FF2B5EF4-FFF2-40B4-BE49-F238E27FC236}">
                <a16:creationId xmlns:a16="http://schemas.microsoft.com/office/drawing/2014/main" id="{AA65B782-83A1-744C-99D8-D39B14194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4702941"/>
            <a:ext cx="438096" cy="438096"/>
          </a:xfrm>
          <a:prstGeom prst="rect">
            <a:avLst/>
          </a:prstGeom>
        </p:spPr>
      </p:pic>
      <p:pic>
        <p:nvPicPr>
          <p:cNvPr id="26" name="Picture 2" descr="https://luisbeltran.mx/wp-content/uploads/2018/04/mvp-300x121.png">
            <a:extLst>
              <a:ext uri="{FF2B5EF4-FFF2-40B4-BE49-F238E27FC236}">
                <a16:creationId xmlns:a16="http://schemas.microsoft.com/office/drawing/2014/main" id="{830DFC06-A624-5849-8B08-DCF807B2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16103"/>
            <a:ext cx="1991675" cy="80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52392AE3-07D3-1E43-B0E9-8D82A4BB8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r="6762"/>
          <a:stretch/>
        </p:blipFill>
        <p:spPr bwMode="auto">
          <a:xfrm>
            <a:off x="7654116" y="1483931"/>
            <a:ext cx="3780985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B22E32-D0CB-8040-947E-D2BC73C70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4116" y="2770489"/>
            <a:ext cx="1961119" cy="1020727"/>
          </a:xfrm>
          <a:prstGeom prst="rect">
            <a:avLst/>
          </a:prstGeom>
        </p:spPr>
      </p:pic>
      <p:pic>
        <p:nvPicPr>
          <p:cNvPr id="29" name="Picture 6" descr="Resultado de imagen para it celaya logo">
            <a:extLst>
              <a:ext uri="{FF2B5EF4-FFF2-40B4-BE49-F238E27FC236}">
                <a16:creationId xmlns:a16="http://schemas.microsoft.com/office/drawing/2014/main" id="{AF110C23-C455-F14D-944E-AB5819A6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796" y="2637609"/>
            <a:ext cx="896305" cy="10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6413F-E31D-3649-985A-3DD6EDB4B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2154" y="4702941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7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87CA-577E-EF4B-96AA-7414F70E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D48C-1BD4-2C47-930C-1ECE5127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25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Tutorial: Use REST and AI to generate searchable content from Azure blobs</a:t>
            </a:r>
            <a:endParaRPr lang="en-US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https://docs.microsoft.com/en-us/azure/search/cognitive-search-tutorial-blob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Tutorial: Use C# and AI to generate searchable content from Azure blobs</a:t>
            </a:r>
          </a:p>
          <a:p>
            <a:pPr marL="0" indent="0">
              <a:buNone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https://docs.microsoft.com/en-us/azure/search/cognitive-search-tutorial-blob-dotnet</a:t>
            </a:r>
            <a:r>
              <a:rPr lang="en-US" sz="2400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1549DB-74DA-D147-899B-F7FB060C8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7300" y="34290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9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9BBA-A3D6-5742-BA69-16027F7C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 &amp; 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750DDE-860B-BA49-B4C1-77692F82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4150" y="3500755"/>
            <a:ext cx="2286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 </a:t>
            </a:r>
            <a:r>
              <a:rPr lang="en-US" dirty="0" err="1"/>
              <a:t>Beltrán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darkicebeam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pic>
        <p:nvPicPr>
          <p:cNvPr id="5" name="Picture 2" descr="https://luisbeltran.mx/wp-content/uploads/2018/04/mvp-300x121.png">
            <a:extLst>
              <a:ext uri="{FF2B5EF4-FFF2-40B4-BE49-F238E27FC236}">
                <a16:creationId xmlns:a16="http://schemas.microsoft.com/office/drawing/2014/main" id="{0C43C161-E0C2-044C-9C68-B5416BF7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5740400"/>
            <a:ext cx="1731818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MX" dirty="0"/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35529D0-05CC-4448-8A9F-A3DD266E4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807675"/>
              </p:ext>
            </p:extLst>
          </p:nvPr>
        </p:nvGraphicFramePr>
        <p:xfrm>
          <a:off x="838200" y="1567678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65DC1785-1AA4-4646-AE95-ED6F527C4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9220" y="3928098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perCall.io - .NET Conf 2020">
            <a:extLst>
              <a:ext uri="{FF2B5EF4-FFF2-40B4-BE49-F238E27FC236}">
                <a16:creationId xmlns:a16="http://schemas.microsoft.com/office/drawing/2014/main" id="{75C9F2DB-3A00-5D4F-BE56-B24F5C80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73" y="4593330"/>
            <a:ext cx="266064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BA73-4738-E647-9411-F9BBAE4F1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32" y="738001"/>
            <a:ext cx="3751836" cy="4757951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302EBB4-63E7-3C42-B82B-D31BE1B3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833" y="5263774"/>
            <a:ext cx="625842" cy="625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0E480F-64C5-2F4C-9A50-4272179B480B}"/>
              </a:ext>
            </a:extLst>
          </p:cNvPr>
          <p:cNvSpPr/>
          <p:nvPr/>
        </p:nvSpPr>
        <p:spPr bwMode="auto">
          <a:xfrm>
            <a:off x="8446573" y="743431"/>
            <a:ext cx="2650731" cy="1756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5CD1F-D3BE-FB40-8AE8-130BBE17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74" y="743431"/>
            <a:ext cx="2650732" cy="1496610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D34A7DB-B462-8A4B-8233-AC50944DD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34621" y="2103227"/>
            <a:ext cx="548415" cy="548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33ADF9-AFD0-8A4B-A4B1-4CCBC41E0B68}"/>
              </a:ext>
            </a:extLst>
          </p:cNvPr>
          <p:cNvSpPr txBox="1"/>
          <p:nvPr/>
        </p:nvSpPr>
        <p:spPr>
          <a:xfrm>
            <a:off x="10872721" y="2370067"/>
            <a:ext cx="643612" cy="184666"/>
          </a:xfrm>
          <a:prstGeom prst="rect">
            <a:avLst/>
          </a:prstGeom>
          <a:solidFill>
            <a:srgbClr val="2C3D5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950BA0-2D3E-5041-BD14-2565222D9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573" y="2812157"/>
            <a:ext cx="2610201" cy="149661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E13B61B-8BD8-6E4B-9610-0C3EDC43A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1127" y="3802549"/>
            <a:ext cx="643612" cy="643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F1023-692F-D347-B64D-D270B8230F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004"/>
          <a:stretch/>
        </p:blipFill>
        <p:spPr>
          <a:xfrm>
            <a:off x="580052" y="735975"/>
            <a:ext cx="3727543" cy="4759977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13E2A4A5-31FC-5642-B18C-D2DE1C3444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029" t="10256" r="27823" b="10179"/>
          <a:stretch/>
        </p:blipFill>
        <p:spPr>
          <a:xfrm>
            <a:off x="3846098" y="5265800"/>
            <a:ext cx="634829" cy="621791"/>
          </a:xfrm>
          <a:prstGeom prst="rect">
            <a:avLst/>
          </a:prstGeom>
        </p:spPr>
      </p:pic>
      <p:pic>
        <p:nvPicPr>
          <p:cNvPr id="17" name="Picture 1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7BC7C63-B803-6040-B42E-6280E1087A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33005" y="5693977"/>
            <a:ext cx="548415" cy="5484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ACE63-2B8F-6C41-9E9C-CED5AF05BE44}"/>
              </a:ext>
            </a:extLst>
          </p:cNvPr>
          <p:cNvSpPr txBox="1"/>
          <p:nvPr/>
        </p:nvSpPr>
        <p:spPr>
          <a:xfrm>
            <a:off x="10903138" y="5953450"/>
            <a:ext cx="352426" cy="184666"/>
          </a:xfrm>
          <a:prstGeom prst="rect">
            <a:avLst/>
          </a:prstGeom>
          <a:solidFill>
            <a:srgbClr val="2C3D5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361134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Azure Cognitive Search</a:t>
            </a:r>
            <a:br>
              <a:rPr lang="en-MX" dirty="0"/>
            </a:br>
            <a:r>
              <a:rPr lang="en-MX" sz="3200" dirty="0"/>
              <a:t>Search-as-a-service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47170-6BF7-6E48-8B31-50E12096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management free</a:t>
            </a:r>
          </a:p>
          <a:p>
            <a:pPr algn="just"/>
            <a:r>
              <a:rPr lang="en-US" dirty="0"/>
              <a:t>keyword search</a:t>
            </a:r>
          </a:p>
          <a:p>
            <a:pPr algn="just"/>
            <a:r>
              <a:rPr lang="en-US" dirty="0"/>
              <a:t>faceting language analyzers</a:t>
            </a:r>
          </a:p>
          <a:p>
            <a:pPr algn="just"/>
            <a:r>
              <a:rPr lang="en-US" dirty="0"/>
              <a:t>geospatial support</a:t>
            </a:r>
          </a:p>
          <a:p>
            <a:pPr algn="just"/>
            <a:r>
              <a:rPr lang="en-US" dirty="0"/>
              <a:t>suggestions/auto-complete</a:t>
            </a:r>
          </a:p>
          <a:p>
            <a:pPr algn="just"/>
            <a:r>
              <a:rPr lang="en-US" dirty="0"/>
              <a:t>customizable scoring</a:t>
            </a:r>
          </a:p>
          <a:p>
            <a:pPr algn="just"/>
            <a:r>
              <a:rPr lang="en-US" dirty="0"/>
              <a:t>proximity search</a:t>
            </a:r>
          </a:p>
          <a:p>
            <a:pPr algn="just"/>
            <a:r>
              <a:rPr lang="en-US" dirty="0"/>
              <a:t>synonyms, </a:t>
            </a:r>
            <a:r>
              <a:rPr lang="en-US" dirty="0" err="1"/>
              <a:t>etc</a:t>
            </a:r>
            <a:endParaRPr lang="en-US" dirty="0"/>
          </a:p>
          <a:p>
            <a:endParaRPr lang="en-MX" dirty="0"/>
          </a:p>
        </p:txBody>
      </p:sp>
      <p:pic>
        <p:nvPicPr>
          <p:cNvPr id="6" name="Online Image Placeholder 9">
            <a:hlinkClick r:id="rId2"/>
            <a:extLst>
              <a:ext uri="{FF2B5EF4-FFF2-40B4-BE49-F238E27FC236}">
                <a16:creationId xmlns:a16="http://schemas.microsoft.com/office/drawing/2014/main" id="{B17C7996-AF5C-AD44-B0B2-9F2702F5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5979580" y="1825625"/>
            <a:ext cx="6401267" cy="4523315"/>
          </a:xfrm>
          <a:prstGeom prst="roundRect">
            <a:avLst>
              <a:gd name="adj" fmla="val 4822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63A5A-6FB1-934B-9BA1-99A91985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90" b="5705"/>
          <a:stretch/>
        </p:blipFill>
        <p:spPr>
          <a:xfrm>
            <a:off x="6336146" y="2180646"/>
            <a:ext cx="6018217" cy="38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5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AI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47170-6BF7-6E48-8B31-50E1209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94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 Enrichment is a capability of Azure Cognitive Search indexing used to extract </a:t>
            </a:r>
            <a:r>
              <a:rPr lang="en-US" b="1" dirty="0"/>
              <a:t>text</a:t>
            </a:r>
            <a:r>
              <a:rPr lang="en-US" dirty="0"/>
              <a:t> from images, blobs, and other unstructured data sources.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Enrichment and extraction make your content more searchable in an index or knowledge store.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Extraction and enrichment are implemented using cognitive skills attached to the indexing pipeline. </a:t>
            </a:r>
          </a:p>
        </p:txBody>
      </p:sp>
    </p:spTree>
    <p:extLst>
      <p:ext uri="{BB962C8B-B14F-4D97-AF65-F5344CB8AC3E}">
        <p14:creationId xmlns:p14="http://schemas.microsoft.com/office/powerpoint/2010/main" val="268203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At a high level…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C2547-D7C6-3140-A578-208FD72CB35B}"/>
              </a:ext>
            </a:extLst>
          </p:cNvPr>
          <p:cNvSpPr/>
          <p:nvPr/>
        </p:nvSpPr>
        <p:spPr bwMode="auto">
          <a:xfrm>
            <a:off x="1619586" y="1895008"/>
            <a:ext cx="2142041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Ingest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C6DB4-C610-E448-9C4D-36104E0EBFFA}"/>
              </a:ext>
            </a:extLst>
          </p:cNvPr>
          <p:cNvGrpSpPr/>
          <p:nvPr/>
        </p:nvGrpSpPr>
        <p:grpSpPr>
          <a:xfrm>
            <a:off x="1983533" y="3374807"/>
            <a:ext cx="1414147" cy="1884299"/>
            <a:chOff x="1982949" y="3195687"/>
            <a:chExt cx="1414348" cy="188456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AA2F10-3BA1-0C48-9C8D-D3F29EE62F64}"/>
                </a:ext>
              </a:extLst>
            </p:cNvPr>
            <p:cNvSpPr/>
            <p:nvPr/>
          </p:nvSpPr>
          <p:spPr>
            <a:xfrm>
              <a:off x="1982949" y="4140380"/>
              <a:ext cx="1414348" cy="939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Segoe UI Semilight" charset="0"/>
                  <a:cs typeface="Segoe UI Semilight" charset="0"/>
                </a:rPr>
                <a:t>Data in any</a:t>
              </a:r>
            </a:p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Segoe UI Semilight" charset="0"/>
                  <a:cs typeface="Segoe UI Semilight" charset="0"/>
                </a:rPr>
                <a:t>format, any</a:t>
              </a:r>
            </a:p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Segoe UI Semilight" charset="0"/>
                  <a:cs typeface="Segoe UI Semilight" charset="0"/>
                </a:rPr>
                <a:t>Azure store</a:t>
              </a:r>
            </a:p>
          </p:txBody>
        </p:sp>
        <p:sp>
          <p:nvSpPr>
            <p:cNvPr id="9" name="binary" title="Icon of binary code, ones and zeros">
              <a:extLst>
                <a:ext uri="{FF2B5EF4-FFF2-40B4-BE49-F238E27FC236}">
                  <a16:creationId xmlns:a16="http://schemas.microsoft.com/office/drawing/2014/main" id="{758F45EE-9A58-7145-A5F9-6FF3C72C02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37212" y="3195687"/>
              <a:ext cx="905822" cy="782178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67D4EC-C279-7147-ADF3-B983EC0430D2}"/>
              </a:ext>
            </a:extLst>
          </p:cNvPr>
          <p:cNvSpPr/>
          <p:nvPr/>
        </p:nvSpPr>
        <p:spPr bwMode="auto">
          <a:xfrm>
            <a:off x="4906338" y="1895008"/>
            <a:ext cx="2142041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Enrich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D5190E-68D6-CA4B-9069-0C15C818095E}"/>
              </a:ext>
            </a:extLst>
          </p:cNvPr>
          <p:cNvSpPr/>
          <p:nvPr/>
        </p:nvSpPr>
        <p:spPr bwMode="auto">
          <a:xfrm>
            <a:off x="8321093" y="1895008"/>
            <a:ext cx="2142041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Explore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F38B73-1F3D-574E-BFB8-613A40D572B3}"/>
              </a:ext>
            </a:extLst>
          </p:cNvPr>
          <p:cNvGrpSpPr/>
          <p:nvPr/>
        </p:nvGrpSpPr>
        <p:grpSpPr>
          <a:xfrm>
            <a:off x="3546788" y="2919701"/>
            <a:ext cx="3490189" cy="3399335"/>
            <a:chOff x="3546425" y="2740517"/>
            <a:chExt cx="3490685" cy="33998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170C8-6B4B-D340-9D3C-A22FB5C355CF}"/>
                </a:ext>
              </a:extLst>
            </p:cNvPr>
            <p:cNvSpPr/>
            <p:nvPr/>
          </p:nvSpPr>
          <p:spPr>
            <a:xfrm>
              <a:off x="5159427" y="5770951"/>
              <a:ext cx="1511375" cy="369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Segoe UI Semilight" charset="0"/>
                  <a:cs typeface="Segoe UI Semilight" charset="0"/>
                </a:rPr>
                <a:t>Annotations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F1E596-D288-D84D-AAB0-C7A9FB7273D8}"/>
                </a:ext>
              </a:extLst>
            </p:cNvPr>
            <p:cNvSpPr/>
            <p:nvPr/>
          </p:nvSpPr>
          <p:spPr>
            <a:xfrm>
              <a:off x="5002354" y="2740517"/>
              <a:ext cx="1949972" cy="369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Segoe UI Semilight" charset="0"/>
                  <a:cs typeface="Segoe UI Semilight" charset="0"/>
                </a:rPr>
                <a:t>Cognitive skills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E750F2-D6D1-5D47-919C-6E57682369A1}"/>
                </a:ext>
              </a:extLst>
            </p:cNvPr>
            <p:cNvCxnSpPr>
              <a:cxnSpLocks/>
            </p:cNvCxnSpPr>
            <p:nvPr/>
          </p:nvCxnSpPr>
          <p:spPr>
            <a:xfrm>
              <a:off x="3546425" y="3699444"/>
              <a:ext cx="148764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275C13-1263-474B-92FE-0F6AE2A541B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342" y="4158616"/>
              <a:ext cx="0" cy="61028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17" name="brain_2" title="Icon of a brain with circles and connection lines inside">
              <a:extLst>
                <a:ext uri="{FF2B5EF4-FFF2-40B4-BE49-F238E27FC236}">
                  <a16:creationId xmlns:a16="http://schemas.microsoft.com/office/drawing/2014/main" id="{5C6466FC-1856-C746-B0EB-3AFBB49CD5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06894" y="3176939"/>
              <a:ext cx="1340896" cy="899110"/>
            </a:xfrm>
            <a:custGeom>
              <a:avLst/>
              <a:gdLst>
                <a:gd name="T0" fmla="*/ 379 w 440"/>
                <a:gd name="T1" fmla="*/ 133 h 295"/>
                <a:gd name="T2" fmla="*/ 379 w 440"/>
                <a:gd name="T3" fmla="*/ 169 h 295"/>
                <a:gd name="T4" fmla="*/ 259 w 440"/>
                <a:gd name="T5" fmla="*/ 181 h 295"/>
                <a:gd name="T6" fmla="*/ 295 w 440"/>
                <a:gd name="T7" fmla="*/ 181 h 295"/>
                <a:gd name="T8" fmla="*/ 259 w 440"/>
                <a:gd name="T9" fmla="*/ 181 h 295"/>
                <a:gd name="T10" fmla="*/ 114 w 440"/>
                <a:gd name="T11" fmla="*/ 179 h 295"/>
                <a:gd name="T12" fmla="*/ 78 w 440"/>
                <a:gd name="T13" fmla="*/ 169 h 295"/>
                <a:gd name="T14" fmla="*/ 235 w 440"/>
                <a:gd name="T15" fmla="*/ 88 h 295"/>
                <a:gd name="T16" fmla="*/ 192 w 440"/>
                <a:gd name="T17" fmla="*/ 79 h 295"/>
                <a:gd name="T18" fmla="*/ 174 w 440"/>
                <a:gd name="T19" fmla="*/ 97 h 295"/>
                <a:gd name="T20" fmla="*/ 174 w 440"/>
                <a:gd name="T21" fmla="*/ 61 h 295"/>
                <a:gd name="T22" fmla="*/ 277 w 440"/>
                <a:gd name="T23" fmla="*/ 85 h 295"/>
                <a:gd name="T24" fmla="*/ 313 w 440"/>
                <a:gd name="T25" fmla="*/ 85 h 295"/>
                <a:gd name="T26" fmla="*/ 277 w 440"/>
                <a:gd name="T27" fmla="*/ 85 h 295"/>
                <a:gd name="T28" fmla="*/ 168 w 440"/>
                <a:gd name="T29" fmla="*/ 205 h 295"/>
                <a:gd name="T30" fmla="*/ 168 w 440"/>
                <a:gd name="T31" fmla="*/ 169 h 295"/>
                <a:gd name="T32" fmla="*/ 42 w 440"/>
                <a:gd name="T33" fmla="*/ 169 h 295"/>
                <a:gd name="T34" fmla="*/ 78 w 440"/>
                <a:gd name="T35" fmla="*/ 169 h 295"/>
                <a:gd name="T36" fmla="*/ 42 w 440"/>
                <a:gd name="T37" fmla="*/ 169 h 295"/>
                <a:gd name="T38" fmla="*/ 284 w 440"/>
                <a:gd name="T39" fmla="*/ 121 h 295"/>
                <a:gd name="T40" fmla="*/ 295 w 440"/>
                <a:gd name="T41" fmla="*/ 103 h 295"/>
                <a:gd name="T42" fmla="*/ 114 w 440"/>
                <a:gd name="T43" fmla="*/ 125 h 295"/>
                <a:gd name="T44" fmla="*/ 143 w 440"/>
                <a:gd name="T45" fmla="*/ 133 h 295"/>
                <a:gd name="T46" fmla="*/ 168 w 440"/>
                <a:gd name="T47" fmla="*/ 144 h 295"/>
                <a:gd name="T48" fmla="*/ 361 w 440"/>
                <a:gd name="T49" fmla="*/ 151 h 295"/>
                <a:gd name="T50" fmla="*/ 331 w 440"/>
                <a:gd name="T51" fmla="*/ 160 h 295"/>
                <a:gd name="T52" fmla="*/ 331 w 440"/>
                <a:gd name="T53" fmla="*/ 243 h 295"/>
                <a:gd name="T54" fmla="*/ 321 w 440"/>
                <a:gd name="T55" fmla="*/ 181 h 295"/>
                <a:gd name="T56" fmla="*/ 358 w 440"/>
                <a:gd name="T57" fmla="*/ 206 h 295"/>
                <a:gd name="T58" fmla="*/ 440 w 440"/>
                <a:gd name="T59" fmla="*/ 163 h 295"/>
                <a:gd name="T60" fmla="*/ 388 w 440"/>
                <a:gd name="T61" fmla="*/ 110 h 295"/>
                <a:gd name="T62" fmla="*/ 227 w 440"/>
                <a:gd name="T63" fmla="*/ 30 h 295"/>
                <a:gd name="T64" fmla="*/ 68 w 440"/>
                <a:gd name="T65" fmla="*/ 103 h 295"/>
                <a:gd name="T66" fmla="*/ 4 w 440"/>
                <a:gd name="T67" fmla="*/ 165 h 295"/>
                <a:gd name="T68" fmla="*/ 164 w 440"/>
                <a:gd name="T69" fmla="*/ 237 h 295"/>
                <a:gd name="T70" fmla="*/ 358 w 440"/>
                <a:gd name="T71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0" h="295">
                  <a:moveTo>
                    <a:pt x="361" y="151"/>
                  </a:moveTo>
                  <a:cubicBezTo>
                    <a:pt x="361" y="141"/>
                    <a:pt x="369" y="133"/>
                    <a:pt x="379" y="133"/>
                  </a:cubicBezTo>
                  <a:cubicBezTo>
                    <a:pt x="389" y="133"/>
                    <a:pt x="397" y="141"/>
                    <a:pt x="397" y="151"/>
                  </a:cubicBezTo>
                  <a:cubicBezTo>
                    <a:pt x="397" y="161"/>
                    <a:pt x="389" y="169"/>
                    <a:pt x="379" y="169"/>
                  </a:cubicBezTo>
                  <a:cubicBezTo>
                    <a:pt x="369" y="169"/>
                    <a:pt x="361" y="161"/>
                    <a:pt x="361" y="151"/>
                  </a:cubicBezTo>
                  <a:close/>
                  <a:moveTo>
                    <a:pt x="259" y="181"/>
                  </a:moveTo>
                  <a:cubicBezTo>
                    <a:pt x="259" y="191"/>
                    <a:pt x="267" y="199"/>
                    <a:pt x="277" y="199"/>
                  </a:cubicBezTo>
                  <a:cubicBezTo>
                    <a:pt x="287" y="199"/>
                    <a:pt x="295" y="191"/>
                    <a:pt x="295" y="181"/>
                  </a:cubicBezTo>
                  <a:cubicBezTo>
                    <a:pt x="295" y="171"/>
                    <a:pt x="287" y="163"/>
                    <a:pt x="277" y="163"/>
                  </a:cubicBezTo>
                  <a:cubicBezTo>
                    <a:pt x="267" y="163"/>
                    <a:pt x="259" y="171"/>
                    <a:pt x="259" y="181"/>
                  </a:cubicBezTo>
                  <a:close/>
                  <a:moveTo>
                    <a:pt x="114" y="23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9" y="169"/>
                    <a:pt x="104" y="169"/>
                  </a:cubicBezTo>
                  <a:cubicBezTo>
                    <a:pt x="104" y="169"/>
                    <a:pt x="104" y="169"/>
                    <a:pt x="78" y="169"/>
                  </a:cubicBezTo>
                  <a:moveTo>
                    <a:pt x="235" y="260"/>
                  </a:moveTo>
                  <a:cubicBezTo>
                    <a:pt x="235" y="260"/>
                    <a:pt x="235" y="260"/>
                    <a:pt x="235" y="88"/>
                  </a:cubicBezTo>
                  <a:cubicBezTo>
                    <a:pt x="235" y="82"/>
                    <a:pt x="231" y="79"/>
                    <a:pt x="225" y="79"/>
                  </a:cubicBezTo>
                  <a:cubicBezTo>
                    <a:pt x="225" y="79"/>
                    <a:pt x="225" y="79"/>
                    <a:pt x="192" y="79"/>
                  </a:cubicBezTo>
                  <a:moveTo>
                    <a:pt x="156" y="79"/>
                  </a:moveTo>
                  <a:cubicBezTo>
                    <a:pt x="156" y="89"/>
                    <a:pt x="164" y="97"/>
                    <a:pt x="174" y="97"/>
                  </a:cubicBezTo>
                  <a:cubicBezTo>
                    <a:pt x="184" y="97"/>
                    <a:pt x="192" y="89"/>
                    <a:pt x="192" y="79"/>
                  </a:cubicBezTo>
                  <a:cubicBezTo>
                    <a:pt x="192" y="69"/>
                    <a:pt x="184" y="61"/>
                    <a:pt x="174" y="61"/>
                  </a:cubicBezTo>
                  <a:cubicBezTo>
                    <a:pt x="164" y="61"/>
                    <a:pt x="156" y="69"/>
                    <a:pt x="156" y="79"/>
                  </a:cubicBezTo>
                  <a:close/>
                  <a:moveTo>
                    <a:pt x="277" y="85"/>
                  </a:moveTo>
                  <a:cubicBezTo>
                    <a:pt x="277" y="95"/>
                    <a:pt x="285" y="103"/>
                    <a:pt x="295" y="103"/>
                  </a:cubicBezTo>
                  <a:cubicBezTo>
                    <a:pt x="305" y="103"/>
                    <a:pt x="313" y="95"/>
                    <a:pt x="313" y="85"/>
                  </a:cubicBezTo>
                  <a:cubicBezTo>
                    <a:pt x="313" y="75"/>
                    <a:pt x="305" y="67"/>
                    <a:pt x="295" y="67"/>
                  </a:cubicBezTo>
                  <a:cubicBezTo>
                    <a:pt x="285" y="67"/>
                    <a:pt x="277" y="75"/>
                    <a:pt x="277" y="85"/>
                  </a:cubicBezTo>
                  <a:close/>
                  <a:moveTo>
                    <a:pt x="150" y="187"/>
                  </a:moveTo>
                  <a:cubicBezTo>
                    <a:pt x="150" y="197"/>
                    <a:pt x="158" y="205"/>
                    <a:pt x="168" y="205"/>
                  </a:cubicBezTo>
                  <a:cubicBezTo>
                    <a:pt x="178" y="205"/>
                    <a:pt x="186" y="197"/>
                    <a:pt x="186" y="187"/>
                  </a:cubicBezTo>
                  <a:cubicBezTo>
                    <a:pt x="186" y="177"/>
                    <a:pt x="178" y="169"/>
                    <a:pt x="168" y="169"/>
                  </a:cubicBezTo>
                  <a:cubicBezTo>
                    <a:pt x="158" y="169"/>
                    <a:pt x="150" y="177"/>
                    <a:pt x="150" y="187"/>
                  </a:cubicBezTo>
                  <a:close/>
                  <a:moveTo>
                    <a:pt x="42" y="169"/>
                  </a:moveTo>
                  <a:cubicBezTo>
                    <a:pt x="42" y="179"/>
                    <a:pt x="50" y="187"/>
                    <a:pt x="60" y="187"/>
                  </a:cubicBezTo>
                  <a:cubicBezTo>
                    <a:pt x="70" y="187"/>
                    <a:pt x="78" y="179"/>
                    <a:pt x="78" y="169"/>
                  </a:cubicBezTo>
                  <a:cubicBezTo>
                    <a:pt x="78" y="159"/>
                    <a:pt x="70" y="151"/>
                    <a:pt x="60" y="151"/>
                  </a:cubicBezTo>
                  <a:cubicBezTo>
                    <a:pt x="50" y="151"/>
                    <a:pt x="42" y="159"/>
                    <a:pt x="42" y="169"/>
                  </a:cubicBezTo>
                  <a:close/>
                  <a:moveTo>
                    <a:pt x="235" y="121"/>
                  </a:moveTo>
                  <a:cubicBezTo>
                    <a:pt x="235" y="121"/>
                    <a:pt x="235" y="121"/>
                    <a:pt x="284" y="121"/>
                  </a:cubicBezTo>
                  <a:cubicBezTo>
                    <a:pt x="290" y="121"/>
                    <a:pt x="295" y="117"/>
                    <a:pt x="295" y="112"/>
                  </a:cubicBezTo>
                  <a:cubicBezTo>
                    <a:pt x="295" y="112"/>
                    <a:pt x="295" y="112"/>
                    <a:pt x="295" y="103"/>
                  </a:cubicBezTo>
                  <a:moveTo>
                    <a:pt x="114" y="49"/>
                  </a:moveTo>
                  <a:cubicBezTo>
                    <a:pt x="114" y="49"/>
                    <a:pt x="114" y="51"/>
                    <a:pt x="114" y="125"/>
                  </a:cubicBezTo>
                  <a:cubicBezTo>
                    <a:pt x="114" y="130"/>
                    <a:pt x="118" y="133"/>
                    <a:pt x="123" y="133"/>
                  </a:cubicBezTo>
                  <a:cubicBezTo>
                    <a:pt x="123" y="133"/>
                    <a:pt x="123" y="133"/>
                    <a:pt x="143" y="133"/>
                  </a:cubicBezTo>
                  <a:cubicBezTo>
                    <a:pt x="143" y="133"/>
                    <a:pt x="143" y="133"/>
                    <a:pt x="158" y="133"/>
                  </a:cubicBezTo>
                  <a:cubicBezTo>
                    <a:pt x="163" y="133"/>
                    <a:pt x="168" y="139"/>
                    <a:pt x="168" y="144"/>
                  </a:cubicBezTo>
                  <a:cubicBezTo>
                    <a:pt x="168" y="144"/>
                    <a:pt x="168" y="144"/>
                    <a:pt x="168" y="169"/>
                  </a:cubicBezTo>
                  <a:moveTo>
                    <a:pt x="361" y="151"/>
                  </a:moveTo>
                  <a:cubicBezTo>
                    <a:pt x="361" y="151"/>
                    <a:pt x="361" y="151"/>
                    <a:pt x="340" y="151"/>
                  </a:cubicBezTo>
                  <a:cubicBezTo>
                    <a:pt x="335" y="151"/>
                    <a:pt x="331" y="155"/>
                    <a:pt x="331" y="160"/>
                  </a:cubicBezTo>
                  <a:cubicBezTo>
                    <a:pt x="331" y="160"/>
                    <a:pt x="331" y="160"/>
                    <a:pt x="331" y="205"/>
                  </a:cubicBezTo>
                  <a:moveTo>
                    <a:pt x="331" y="243"/>
                  </a:moveTo>
                  <a:cubicBezTo>
                    <a:pt x="331" y="243"/>
                    <a:pt x="331" y="243"/>
                    <a:pt x="331" y="190"/>
                  </a:cubicBezTo>
                  <a:cubicBezTo>
                    <a:pt x="331" y="185"/>
                    <a:pt x="327" y="181"/>
                    <a:pt x="321" y="181"/>
                  </a:cubicBezTo>
                  <a:cubicBezTo>
                    <a:pt x="321" y="181"/>
                    <a:pt x="321" y="181"/>
                    <a:pt x="295" y="181"/>
                  </a:cubicBezTo>
                  <a:moveTo>
                    <a:pt x="358" y="206"/>
                  </a:moveTo>
                  <a:cubicBezTo>
                    <a:pt x="367" y="212"/>
                    <a:pt x="377" y="215"/>
                    <a:pt x="388" y="215"/>
                  </a:cubicBezTo>
                  <a:cubicBezTo>
                    <a:pt x="417" y="215"/>
                    <a:pt x="440" y="192"/>
                    <a:pt x="440" y="163"/>
                  </a:cubicBezTo>
                  <a:cubicBezTo>
                    <a:pt x="440" y="134"/>
                    <a:pt x="417" y="111"/>
                    <a:pt x="388" y="111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88" y="110"/>
                    <a:pt x="379" y="38"/>
                    <a:pt x="310" y="41"/>
                  </a:cubicBezTo>
                  <a:cubicBezTo>
                    <a:pt x="310" y="41"/>
                    <a:pt x="275" y="4"/>
                    <a:pt x="227" y="30"/>
                  </a:cubicBezTo>
                  <a:cubicBezTo>
                    <a:pt x="227" y="30"/>
                    <a:pt x="183" y="0"/>
                    <a:pt x="146" y="53"/>
                  </a:cubicBezTo>
                  <a:cubicBezTo>
                    <a:pt x="146" y="53"/>
                    <a:pt x="79" y="26"/>
                    <a:pt x="68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103"/>
                    <a:pt x="7" y="116"/>
                    <a:pt x="4" y="165"/>
                  </a:cubicBezTo>
                  <a:cubicBezTo>
                    <a:pt x="0" y="213"/>
                    <a:pt x="42" y="247"/>
                    <a:pt x="87" y="215"/>
                  </a:cubicBezTo>
                  <a:cubicBezTo>
                    <a:pt x="87" y="215"/>
                    <a:pt x="120" y="263"/>
                    <a:pt x="164" y="237"/>
                  </a:cubicBezTo>
                  <a:cubicBezTo>
                    <a:pt x="164" y="237"/>
                    <a:pt x="222" y="295"/>
                    <a:pt x="270" y="235"/>
                  </a:cubicBezTo>
                  <a:cubicBezTo>
                    <a:pt x="270" y="235"/>
                    <a:pt x="329" y="282"/>
                    <a:pt x="358" y="206"/>
                  </a:cubicBezTo>
                  <a:close/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D1D314-192A-6E4F-965B-3D0B00751AA8}"/>
                </a:ext>
              </a:extLst>
            </p:cNvPr>
            <p:cNvGrpSpPr/>
            <p:nvPr/>
          </p:nvGrpSpPr>
          <p:grpSpPr>
            <a:xfrm>
              <a:off x="4917574" y="4952144"/>
              <a:ext cx="2119536" cy="554816"/>
              <a:chOff x="4875154" y="5225520"/>
              <a:chExt cx="2119536" cy="554816"/>
            </a:xfrm>
          </p:grpSpPr>
          <p:sp>
            <p:nvSpPr>
              <p:cNvPr id="19" name="BarChartVertical_E9EC" title="Icon of a vertical bar graph">
                <a:extLst>
                  <a:ext uri="{FF2B5EF4-FFF2-40B4-BE49-F238E27FC236}">
                    <a16:creationId xmlns:a16="http://schemas.microsoft.com/office/drawing/2014/main" id="{BEDF50CB-74D6-1549-90CE-1466B4F184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75154" y="5225520"/>
                <a:ext cx="554686" cy="554816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0" name="Embed_ECCE" title="Icon of two chevron brackets around a backslash">
                <a:extLst>
                  <a:ext uri="{FF2B5EF4-FFF2-40B4-BE49-F238E27FC236}">
                    <a16:creationId xmlns:a16="http://schemas.microsoft.com/office/drawing/2014/main" id="{900CB468-66EC-4641-88A6-1D083096E9C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23793" y="5244677"/>
                <a:ext cx="602364" cy="516503"/>
              </a:xfrm>
              <a:custGeom>
                <a:avLst/>
                <a:gdLst>
                  <a:gd name="T0" fmla="*/ 672 w 3136"/>
                  <a:gd name="T1" fmla="*/ 2017 h 2689"/>
                  <a:gd name="T2" fmla="*/ 0 w 3136"/>
                  <a:gd name="T3" fmla="*/ 1345 h 2689"/>
                  <a:gd name="T4" fmla="*/ 672 w 3136"/>
                  <a:gd name="T5" fmla="*/ 672 h 2689"/>
                  <a:gd name="T6" fmla="*/ 2464 w 3136"/>
                  <a:gd name="T7" fmla="*/ 2017 h 2689"/>
                  <a:gd name="T8" fmla="*/ 3136 w 3136"/>
                  <a:gd name="T9" fmla="*/ 1345 h 2689"/>
                  <a:gd name="T10" fmla="*/ 2464 w 3136"/>
                  <a:gd name="T11" fmla="*/ 672 h 2689"/>
                  <a:gd name="T12" fmla="*/ 1121 w 3136"/>
                  <a:gd name="T13" fmla="*/ 2689 h 2689"/>
                  <a:gd name="T14" fmla="*/ 2017 w 3136"/>
                  <a:gd name="T15" fmla="*/ 0 h 2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36" h="2689">
                    <a:moveTo>
                      <a:pt x="672" y="2017"/>
                    </a:moveTo>
                    <a:lnTo>
                      <a:pt x="0" y="1345"/>
                    </a:lnTo>
                    <a:lnTo>
                      <a:pt x="672" y="672"/>
                    </a:lnTo>
                    <a:moveTo>
                      <a:pt x="2464" y="2017"/>
                    </a:moveTo>
                    <a:lnTo>
                      <a:pt x="3136" y="1345"/>
                    </a:lnTo>
                    <a:lnTo>
                      <a:pt x="2464" y="672"/>
                    </a:lnTo>
                    <a:moveTo>
                      <a:pt x="1121" y="2689"/>
                    </a:moveTo>
                    <a:lnTo>
                      <a:pt x="2017" y="0"/>
                    </a:ln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1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4BDE4927-CC37-2949-9183-61C7111D190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20110" y="5234222"/>
                <a:ext cx="574580" cy="537412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A1BC74B-353F-184D-A765-CC16F4256797}"/>
              </a:ext>
            </a:extLst>
          </p:cNvPr>
          <p:cNvSpPr/>
          <p:nvPr/>
        </p:nvSpPr>
        <p:spPr>
          <a:xfrm>
            <a:off x="8970328" y="4319367"/>
            <a:ext cx="1011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Search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079CCE-D6E8-2C40-B28B-738BD1F1356F}"/>
              </a:ext>
            </a:extLst>
          </p:cNvPr>
          <p:cNvCxnSpPr>
            <a:cxnSpLocks/>
          </p:cNvCxnSpPr>
          <p:nvPr/>
        </p:nvCxnSpPr>
        <p:spPr>
          <a:xfrm>
            <a:off x="6929918" y="3866887"/>
            <a:ext cx="1487433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16D330-3FEA-DE44-AA02-2DC03935758D}"/>
              </a:ext>
            </a:extLst>
          </p:cNvPr>
          <p:cNvGrpSpPr/>
          <p:nvPr/>
        </p:nvGrpSpPr>
        <p:grpSpPr>
          <a:xfrm>
            <a:off x="8724810" y="3374808"/>
            <a:ext cx="1334609" cy="859141"/>
            <a:chOff x="8725181" y="3195687"/>
            <a:chExt cx="1334798" cy="859263"/>
          </a:xfrm>
        </p:grpSpPr>
        <p:sp>
          <p:nvSpPr>
            <p:cNvPr id="25" name="Freeform 13" title="Icon of a cloud">
              <a:extLst>
                <a:ext uri="{FF2B5EF4-FFF2-40B4-BE49-F238E27FC236}">
                  <a16:creationId xmlns:a16="http://schemas.microsoft.com/office/drawing/2014/main" id="{7CDF77A0-3C83-8C4A-81C4-38CE200DFD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25181" y="3195687"/>
              <a:ext cx="1334798" cy="732216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magnify" title="Icon of a magnifying glass">
              <a:extLst>
                <a:ext uri="{FF2B5EF4-FFF2-40B4-BE49-F238E27FC236}">
                  <a16:creationId xmlns:a16="http://schemas.microsoft.com/office/drawing/2014/main" id="{A4826EA8-40FA-734B-8AAF-F67FE2EACC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053743" y="3390228"/>
              <a:ext cx="677674" cy="66472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74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Cognitive Search Architecture</a:t>
            </a:r>
          </a:p>
        </p:txBody>
      </p:sp>
      <p:sp>
        <p:nvSpPr>
          <p:cNvPr id="6" name="Arrow: Pentagon 4">
            <a:extLst>
              <a:ext uri="{FF2B5EF4-FFF2-40B4-BE49-F238E27FC236}">
                <a16:creationId xmlns:a16="http://schemas.microsoft.com/office/drawing/2014/main" id="{59F4053E-3E8A-A549-A471-673DB7DC6A0D}"/>
              </a:ext>
            </a:extLst>
          </p:cNvPr>
          <p:cNvSpPr/>
          <p:nvPr/>
        </p:nvSpPr>
        <p:spPr bwMode="auto">
          <a:xfrm>
            <a:off x="3354781" y="2933329"/>
            <a:ext cx="3824620" cy="1120531"/>
          </a:xfrm>
          <a:prstGeom prst="homePlate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    Skillset: </a:t>
            </a:r>
          </a:p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    Extensible enrichment</a:t>
            </a:r>
          </a:p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    pipeline</a:t>
            </a:r>
          </a:p>
        </p:txBody>
      </p:sp>
      <p:sp>
        <p:nvSpPr>
          <p:cNvPr id="7" name="Cylinder 5">
            <a:extLst>
              <a:ext uri="{FF2B5EF4-FFF2-40B4-BE49-F238E27FC236}">
                <a16:creationId xmlns:a16="http://schemas.microsoft.com/office/drawing/2014/main" id="{F3B55A45-7849-454E-B7BF-ADC772111FCA}"/>
              </a:ext>
            </a:extLst>
          </p:cNvPr>
          <p:cNvSpPr/>
          <p:nvPr/>
        </p:nvSpPr>
        <p:spPr bwMode="auto">
          <a:xfrm>
            <a:off x="319506" y="3676099"/>
            <a:ext cx="896425" cy="373510"/>
          </a:xfrm>
          <a:prstGeom prst="can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F52-7CF0-6243-AC2D-F07641F1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017" y="2933329"/>
            <a:ext cx="1051046" cy="939462"/>
          </a:xfrm>
          <a:prstGeom prst="rect">
            <a:avLst/>
          </a:prstGeom>
        </p:spPr>
      </p:pic>
      <p:sp>
        <p:nvSpPr>
          <p:cNvPr id="9" name="Arrow: Pentagon 7">
            <a:extLst>
              <a:ext uri="{FF2B5EF4-FFF2-40B4-BE49-F238E27FC236}">
                <a16:creationId xmlns:a16="http://schemas.microsoft.com/office/drawing/2014/main" id="{A17C9C69-83D4-E948-BF58-D562DEFEB75F}"/>
              </a:ext>
            </a:extLst>
          </p:cNvPr>
          <p:cNvSpPr/>
          <p:nvPr/>
        </p:nvSpPr>
        <p:spPr bwMode="auto">
          <a:xfrm>
            <a:off x="8939669" y="2933329"/>
            <a:ext cx="1570114" cy="1120531"/>
          </a:xfrm>
          <a:prstGeom prst="homePlate">
            <a:avLst/>
          </a:prstGeom>
          <a:solidFill>
            <a:srgbClr val="004B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Indexing for Search</a:t>
            </a:r>
          </a:p>
        </p:txBody>
      </p:sp>
      <p:sp>
        <p:nvSpPr>
          <p:cNvPr id="10" name="Cylinder 8">
            <a:extLst>
              <a:ext uri="{FF2B5EF4-FFF2-40B4-BE49-F238E27FC236}">
                <a16:creationId xmlns:a16="http://schemas.microsoft.com/office/drawing/2014/main" id="{D0E1A439-2587-214C-A1C4-223D0CF1434D}"/>
              </a:ext>
            </a:extLst>
          </p:cNvPr>
          <p:cNvSpPr/>
          <p:nvPr/>
        </p:nvSpPr>
        <p:spPr bwMode="auto">
          <a:xfrm>
            <a:off x="319506" y="3371887"/>
            <a:ext cx="896425" cy="373510"/>
          </a:xfrm>
          <a:prstGeom prst="can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Pentagon 9">
            <a:extLst>
              <a:ext uri="{FF2B5EF4-FFF2-40B4-BE49-F238E27FC236}">
                <a16:creationId xmlns:a16="http://schemas.microsoft.com/office/drawing/2014/main" id="{492447E6-1F79-C34C-8768-89D80B272940}"/>
              </a:ext>
            </a:extLst>
          </p:cNvPr>
          <p:cNvSpPr/>
          <p:nvPr/>
        </p:nvSpPr>
        <p:spPr bwMode="auto">
          <a:xfrm>
            <a:off x="1494043" y="2933329"/>
            <a:ext cx="2539870" cy="1120531"/>
          </a:xfrm>
          <a:prstGeom prst="homePlate">
            <a:avLst/>
          </a:prstGeom>
          <a:solidFill>
            <a:srgbClr val="004B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" pitchFamily="34" charset="0"/>
                <a:cs typeface="Segoe UI" pitchFamily="34" charset="0"/>
              </a:rPr>
              <a:t>Document Cracking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F6D0B7E-EDB9-0240-A715-369956BCBB47}"/>
              </a:ext>
            </a:extLst>
          </p:cNvPr>
          <p:cNvSpPr txBox="1">
            <a:spLocks/>
          </p:cNvSpPr>
          <p:nvPr/>
        </p:nvSpPr>
        <p:spPr>
          <a:xfrm>
            <a:off x="6812887" y="4053860"/>
            <a:ext cx="2205721" cy="708039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67">
              <a:lnSpc>
                <a:spcPct val="110000"/>
              </a:lnSpc>
              <a:buFont typeface="Arial" pitchFamily="34" charset="0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Annotated</a:t>
            </a:r>
            <a:b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Documents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EF8413-3D6E-7345-A362-56CA36A0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5" y="3039696"/>
            <a:ext cx="1051046" cy="93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D8509C-2418-5A4F-B9E6-84254CFE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60" y="3151467"/>
            <a:ext cx="1051046" cy="93946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E43605A-FA26-4848-9EA5-336327345CD5}"/>
              </a:ext>
            </a:extLst>
          </p:cNvPr>
          <p:cNvSpPr txBox="1">
            <a:spLocks/>
          </p:cNvSpPr>
          <p:nvPr/>
        </p:nvSpPr>
        <p:spPr>
          <a:xfrm>
            <a:off x="0" y="4053860"/>
            <a:ext cx="1419340" cy="763695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67">
              <a:lnSpc>
                <a:spcPct val="110000"/>
              </a:lnSpc>
              <a:buFont typeface="Arial" pitchFamily="34" charset="0"/>
              <a:buNone/>
              <a:defRPr/>
            </a:pPr>
            <a:r>
              <a:rPr lang="en-US" sz="1765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Customer</a:t>
            </a:r>
            <a:br>
              <a:rPr lang="en-US" sz="1765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</a:br>
            <a:r>
              <a:rPr lang="en-US" sz="1765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16" name="Cylinder 14">
            <a:extLst>
              <a:ext uri="{FF2B5EF4-FFF2-40B4-BE49-F238E27FC236}">
                <a16:creationId xmlns:a16="http://schemas.microsoft.com/office/drawing/2014/main" id="{4D920425-83F0-1949-A537-0C1B55445AFB}"/>
              </a:ext>
            </a:extLst>
          </p:cNvPr>
          <p:cNvSpPr/>
          <p:nvPr/>
        </p:nvSpPr>
        <p:spPr bwMode="auto">
          <a:xfrm>
            <a:off x="316917" y="3064903"/>
            <a:ext cx="896425" cy="373510"/>
          </a:xfrm>
          <a:prstGeom prst="can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9AEB-C95F-A04F-9B77-DAD1DC42DD39}"/>
              </a:ext>
            </a:extLst>
          </p:cNvPr>
          <p:cNvGrpSpPr/>
          <p:nvPr/>
        </p:nvGrpSpPr>
        <p:grpSpPr>
          <a:xfrm>
            <a:off x="4500609" y="1690688"/>
            <a:ext cx="1911809" cy="1074408"/>
            <a:chOff x="4238414" y="1170179"/>
            <a:chExt cx="1950145" cy="10959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9D2018-ABA1-7B4C-ACBA-3AE7E651B29E}"/>
                </a:ext>
              </a:extLst>
            </p:cNvPr>
            <p:cNvGrpSpPr/>
            <p:nvPr/>
          </p:nvGrpSpPr>
          <p:grpSpPr>
            <a:xfrm>
              <a:off x="4512159" y="1170179"/>
              <a:ext cx="1676400" cy="890539"/>
              <a:chOff x="4160837" y="1350919"/>
              <a:chExt cx="1676400" cy="890539"/>
            </a:xfrm>
            <a:solidFill>
              <a:srgbClr val="004B50">
                <a:alpha val="62000"/>
              </a:srgbClr>
            </a:solidFill>
          </p:grpSpPr>
          <p:sp>
            <p:nvSpPr>
              <p:cNvPr id="27" name="Rectangle: Rounded Corners 25">
                <a:extLst>
                  <a:ext uri="{FF2B5EF4-FFF2-40B4-BE49-F238E27FC236}">
                    <a16:creationId xmlns:a16="http://schemas.microsoft.com/office/drawing/2014/main" id="{15E4AACD-B766-B745-9BF5-E09AFEE7D5AB}"/>
                  </a:ext>
                </a:extLst>
              </p:cNvPr>
              <p:cNvSpPr/>
              <p:nvPr/>
            </p:nvSpPr>
            <p:spPr bwMode="auto">
              <a:xfrm>
                <a:off x="4160837" y="1350919"/>
                <a:ext cx="1676400" cy="609601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IEnricher</a:t>
                </a: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0EB1C40-4A1F-0B4A-A30F-B775060B4BBE}"/>
                  </a:ext>
                </a:extLst>
              </p:cNvPr>
              <p:cNvSpPr/>
              <p:nvPr/>
            </p:nvSpPr>
            <p:spPr bwMode="auto">
              <a:xfrm>
                <a:off x="4922837" y="2090463"/>
                <a:ext cx="152400" cy="15099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4B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95C5015-A5BF-5A40-9E7B-F5DE9966691D}"/>
                  </a:ext>
                </a:extLst>
              </p:cNvPr>
              <p:cNvCxnSpPr>
                <a:cxnSpLocks/>
                <a:stCxn id="28" idx="0"/>
                <a:endCxn id="27" idx="2"/>
              </p:cNvCxnSpPr>
              <p:nvPr/>
            </p:nvCxnSpPr>
            <p:spPr>
              <a:xfrm flipV="1">
                <a:off x="4999037" y="1960520"/>
                <a:ext cx="0" cy="129943"/>
              </a:xfrm>
              <a:prstGeom prst="line">
                <a:avLst/>
              </a:prstGeom>
              <a:grpFill/>
              <a:ln w="25400" cap="flat" cmpd="sng" algn="ctr">
                <a:solidFill>
                  <a:srgbClr val="0070C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E9AFDC-7929-B64D-856D-5744F9A9BBCC}"/>
                </a:ext>
              </a:extLst>
            </p:cNvPr>
            <p:cNvGrpSpPr/>
            <p:nvPr/>
          </p:nvGrpSpPr>
          <p:grpSpPr>
            <a:xfrm>
              <a:off x="4375286" y="1266756"/>
              <a:ext cx="1676400" cy="890539"/>
              <a:chOff x="4160837" y="1350919"/>
              <a:chExt cx="1676400" cy="890539"/>
            </a:xfrm>
            <a:solidFill>
              <a:srgbClr val="0070C0">
                <a:alpha val="62000"/>
              </a:srgbClr>
            </a:solidFill>
          </p:grpSpPr>
          <p:sp>
            <p:nvSpPr>
              <p:cNvPr id="24" name="Rectangle: Rounded Corners 22">
                <a:extLst>
                  <a:ext uri="{FF2B5EF4-FFF2-40B4-BE49-F238E27FC236}">
                    <a16:creationId xmlns:a16="http://schemas.microsoft.com/office/drawing/2014/main" id="{D43B4D66-B94F-E04C-BC0E-2B5BB9322842}"/>
                  </a:ext>
                </a:extLst>
              </p:cNvPr>
              <p:cNvSpPr/>
              <p:nvPr/>
            </p:nvSpPr>
            <p:spPr bwMode="auto">
              <a:xfrm>
                <a:off x="4160837" y="1350919"/>
                <a:ext cx="1676400" cy="609601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IEnricher</a:t>
                </a: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15BDA99-66B7-0C4B-BD6A-1EF99BE77960}"/>
                  </a:ext>
                </a:extLst>
              </p:cNvPr>
              <p:cNvSpPr/>
              <p:nvPr/>
            </p:nvSpPr>
            <p:spPr bwMode="auto">
              <a:xfrm>
                <a:off x="4922837" y="2090463"/>
                <a:ext cx="152400" cy="15099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1378460-5977-104A-A0BD-2064122834F4}"/>
                  </a:ext>
                </a:extLst>
              </p:cNvPr>
              <p:cNvCxnSpPr>
                <a:cxnSpLocks/>
                <a:stCxn id="25" idx="0"/>
                <a:endCxn id="24" idx="2"/>
              </p:cNvCxnSpPr>
              <p:nvPr/>
            </p:nvCxnSpPr>
            <p:spPr>
              <a:xfrm flipV="1">
                <a:off x="4999037" y="1960520"/>
                <a:ext cx="0" cy="129943"/>
              </a:xfrm>
              <a:prstGeom prst="line">
                <a:avLst/>
              </a:prstGeom>
              <a:grpFill/>
              <a:ln w="25400" cap="flat" cmpd="sng" algn="ctr">
                <a:solidFill>
                  <a:srgbClr val="0070C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7E3567-8219-2045-9C68-EF6322A25966}"/>
                </a:ext>
              </a:extLst>
            </p:cNvPr>
            <p:cNvGrpSpPr/>
            <p:nvPr/>
          </p:nvGrpSpPr>
          <p:grpSpPr>
            <a:xfrm>
              <a:off x="4238414" y="1375592"/>
              <a:ext cx="1676400" cy="890539"/>
              <a:chOff x="4160838" y="1350919"/>
              <a:chExt cx="1676400" cy="890539"/>
            </a:xfrm>
          </p:grpSpPr>
          <p:sp>
            <p:nvSpPr>
              <p:cNvPr id="21" name="Rectangle: Rounded Corners 19">
                <a:extLst>
                  <a:ext uri="{FF2B5EF4-FFF2-40B4-BE49-F238E27FC236}">
                    <a16:creationId xmlns:a16="http://schemas.microsoft.com/office/drawing/2014/main" id="{FDD685C8-9360-7746-BEBF-5F8C6F18E7C2}"/>
                  </a:ext>
                </a:extLst>
              </p:cNvPr>
              <p:cNvSpPr/>
              <p:nvPr/>
            </p:nvSpPr>
            <p:spPr bwMode="auto">
              <a:xfrm>
                <a:off x="4160838" y="1350919"/>
                <a:ext cx="1676400" cy="609601"/>
              </a:xfrm>
              <a:prstGeom prst="round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Open Sans" panose="020B0606030504020204" pitchFamily="34" charset="0"/>
                    <a:ea typeface="Segoe UI" pitchFamily="34" charset="0"/>
                    <a:cs typeface="Segoe UI" pitchFamily="34" charset="0"/>
                  </a:rPr>
                  <a:t>Cognitive Skill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B371E0-4245-1B45-B779-2335E2BEAD2C}"/>
                  </a:ext>
                </a:extLst>
              </p:cNvPr>
              <p:cNvSpPr/>
              <p:nvPr/>
            </p:nvSpPr>
            <p:spPr bwMode="auto">
              <a:xfrm>
                <a:off x="4922837" y="2090463"/>
                <a:ext cx="152400" cy="15099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2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2E8949-6967-8540-92CB-69D2EBC827A4}"/>
                  </a:ext>
                </a:extLst>
              </p:cNvPr>
              <p:cNvCxnSpPr>
                <a:cxnSpLocks/>
                <a:stCxn id="22" idx="0"/>
                <a:endCxn id="21" idx="2"/>
              </p:cNvCxnSpPr>
              <p:nvPr/>
            </p:nvCxnSpPr>
            <p:spPr>
              <a:xfrm flipV="1">
                <a:off x="4999037" y="1960520"/>
                <a:ext cx="0" cy="129943"/>
              </a:xfrm>
              <a:prstGeom prst="line">
                <a:avLst/>
              </a:prstGeom>
              <a:noFill/>
              <a:ln w="25400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57D02A01-E48D-F744-AC90-9AE727DA896F}"/>
              </a:ext>
            </a:extLst>
          </p:cNvPr>
          <p:cNvSpPr txBox="1">
            <a:spLocks/>
          </p:cNvSpPr>
          <p:nvPr/>
        </p:nvSpPr>
        <p:spPr>
          <a:xfrm>
            <a:off x="10620677" y="4162411"/>
            <a:ext cx="1297182" cy="708039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67">
              <a:lnSpc>
                <a:spcPct val="110000"/>
              </a:lnSpc>
              <a:buFont typeface="Arial" pitchFamily="34" charset="0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Search</a:t>
            </a:r>
            <a:b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cs typeface="Segoe UI Semibold" panose="020B0702040204020203" pitchFamily="34" charset="0"/>
              </a:rPr>
              <a:t>Index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A7DFE-EB15-7A4B-A406-EA3F2BA23068}"/>
              </a:ext>
            </a:extLst>
          </p:cNvPr>
          <p:cNvSpPr/>
          <p:nvPr/>
        </p:nvSpPr>
        <p:spPr bwMode="auto">
          <a:xfrm>
            <a:off x="316917" y="4979000"/>
            <a:ext cx="3296618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Ingest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A5D04A-3B74-6B48-A8C3-00C63958E22E}"/>
              </a:ext>
            </a:extLst>
          </p:cNvPr>
          <p:cNvSpPr/>
          <p:nvPr/>
        </p:nvSpPr>
        <p:spPr bwMode="auto">
          <a:xfrm>
            <a:off x="3681751" y="4979000"/>
            <a:ext cx="5616304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Enrich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AB7D7F-63A0-0C4E-9324-0BB1CAA6F428}"/>
              </a:ext>
            </a:extLst>
          </p:cNvPr>
          <p:cNvSpPr/>
          <p:nvPr/>
        </p:nvSpPr>
        <p:spPr bwMode="auto">
          <a:xfrm>
            <a:off x="9366271" y="4979000"/>
            <a:ext cx="2508812" cy="6616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182854" rIns="182854" rtlCol="0" anchor="ctr"/>
          <a:lstStyle/>
          <a:p>
            <a:pPr marL="0" marR="0" lvl="0" indent="0" algn="ctr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Segoe UI Semilight" charset="0"/>
                <a:cs typeface="Segoe UI Semilight" charset="0"/>
              </a:rPr>
              <a:t>Explore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9C5471-E835-0347-8F2A-354BD268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563" y="2919981"/>
            <a:ext cx="1152401" cy="12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FD84-864D-9A4F-9B29-29D3F83C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Steps in an enrichment pipeline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FCCE8-98FF-F241-A8AA-A70D0291E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460099"/>
              </p:ext>
            </p:extLst>
          </p:nvPr>
        </p:nvGraphicFramePr>
        <p:xfrm>
          <a:off x="838200" y="2094380"/>
          <a:ext cx="10721788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482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877</Words>
  <Application>Microsoft Macintosh PowerPoint</Application>
  <PresentationFormat>Widescreen</PresentationFormat>
  <Paragraphs>162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Open Sans</vt:lpstr>
      <vt:lpstr>Segoe UI Semilight</vt:lpstr>
      <vt:lpstr>Calibri</vt:lpstr>
      <vt:lpstr>Arial</vt:lpstr>
      <vt:lpstr>Wingdings</vt:lpstr>
      <vt:lpstr>Segoe UI</vt:lpstr>
      <vt:lpstr>Consolas</vt:lpstr>
      <vt:lpstr>Calibri Light</vt:lpstr>
      <vt:lpstr>1_Office Theme</vt:lpstr>
      <vt:lpstr>3_Office Theme</vt:lpstr>
      <vt:lpstr>2_Office Theme</vt:lpstr>
      <vt:lpstr>AI Enrichment with Azure Cognitive Search</vt:lpstr>
      <vt:lpstr>Luis Beltrán</vt:lpstr>
      <vt:lpstr>Agenda</vt:lpstr>
      <vt:lpstr>PowerPoint Presentation</vt:lpstr>
      <vt:lpstr>Azure Cognitive Search Search-as-a-service</vt:lpstr>
      <vt:lpstr>AI Enrichment</vt:lpstr>
      <vt:lpstr>At a high level…</vt:lpstr>
      <vt:lpstr>Cognitive Search Architecture</vt:lpstr>
      <vt:lpstr>Steps in an enrichment pipeline</vt:lpstr>
      <vt:lpstr>Step 1. Connection &amp; document cracking phase</vt:lpstr>
      <vt:lpstr>Document cracking</vt:lpstr>
      <vt:lpstr>Step 2. Cognitive skills and enrichment phase</vt:lpstr>
      <vt:lpstr>Cognitive Skills</vt:lpstr>
      <vt:lpstr>Sample skillset</vt:lpstr>
      <vt:lpstr>Step 3. Search index and query-based access</vt:lpstr>
      <vt:lpstr>PowerPoint Presentation</vt:lpstr>
      <vt:lpstr>Demo</vt:lpstr>
      <vt:lpstr>PowerPoint Presentation</vt:lpstr>
      <vt:lpstr>Call to Action</vt:lpstr>
      <vt:lpstr>Call to Action</vt:lpstr>
      <vt:lpstr>Q &amp; A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Enrichment with Azure Cognitive Search</dc:title>
  <dc:creator>Luis Beltran</dc:creator>
  <cp:lastModifiedBy>Luis Beltran</cp:lastModifiedBy>
  <cp:revision>9</cp:revision>
  <dcterms:created xsi:type="dcterms:W3CDTF">2020-11-03T03:14:15Z</dcterms:created>
  <dcterms:modified xsi:type="dcterms:W3CDTF">2020-11-03T04:17:01Z</dcterms:modified>
</cp:coreProperties>
</file>